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64" r:id="rId2"/>
    <p:sldId id="265" r:id="rId3"/>
    <p:sldId id="262" r:id="rId4"/>
    <p:sldId id="267" r:id="rId5"/>
    <p:sldId id="269" r:id="rId6"/>
    <p:sldId id="270" r:id="rId7"/>
    <p:sldId id="271" r:id="rId8"/>
    <p:sldId id="256" r:id="rId9"/>
    <p:sldId id="272" r:id="rId10"/>
    <p:sldId id="261" r:id="rId11"/>
    <p:sldId id="258" r:id="rId12"/>
    <p:sldId id="257" r:id="rId13"/>
    <p:sldId id="268" r:id="rId14"/>
    <p:sldId id="25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by WEI" initials="KW" lastIdx="1" clrIdx="0">
    <p:extLst>
      <p:ext uri="{19B8F6BF-5375-455C-9EA6-DF929625EA0E}">
        <p15:presenceInfo xmlns:p15="http://schemas.microsoft.com/office/powerpoint/2012/main" userId="cba76719b3f2143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  <a:srgbClr val="0D0D0D"/>
    <a:srgbClr val="A1A4AF"/>
    <a:srgbClr val="D92FDD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03447BB-5D67-496B-8E87-E561075AD55C}" styleName="深色样式 1 - 强调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87" autoAdjust="0"/>
    <p:restoredTop sz="91910" autoAdjust="0"/>
  </p:normalViewPr>
  <p:slideViewPr>
    <p:cSldViewPr snapToGrid="0">
      <p:cViewPr varScale="1">
        <p:scale>
          <a:sx n="182" d="100"/>
          <a:sy n="182" d="100"/>
        </p:scale>
        <p:origin x="2024" y="480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3CED1-B16B-47B2-87F4-7C8828FE4186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CB9AF-A328-459D-835C-21EDBDC37E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203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B9AF-A328-459D-835C-21EDBDC37ED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90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B9AF-A328-459D-835C-21EDBDC37ED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882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B9AF-A328-459D-835C-21EDBDC37ED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916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B9AF-A328-459D-835C-21EDBDC37ED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428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B9AF-A328-459D-835C-21EDBDC37ED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564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B9AF-A328-459D-835C-21EDBDC37ED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561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9C4C26-2BBE-118C-FD8D-505B0F106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4E0CA31-356F-EED1-E466-116207DE9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99A66E-8792-A48F-83FA-CC92A6144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F14B32-E63E-6A4C-EF5A-BE43296AC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44119D-C834-B6E1-123A-03EA5D7A2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03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765451-6309-B035-380F-BDBE4C458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073B50-452E-6E7C-A551-9A352C24E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37E86F-C193-36F5-CCF5-210FA1AD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D1057E-BBED-BDA5-4B58-C770E824C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E792E6-5245-268F-DE63-0B45C1A3D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059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EEF5BD-2D5B-953E-0A0E-9CA741D5C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B6AF4B-32B1-9453-C1AD-EA6919AE8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DD41D5-E925-38FE-9A85-8D8F23E9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98BEA6-FD98-6EFA-587E-959737F65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948524-ADAF-2627-CDC6-D2617768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646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74F53C-E577-2174-336F-56EDB2DD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C5A79A-2F59-A337-E4C6-375D6AB9A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73311EB-0351-5B60-BC40-0BBDA627F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496BCF-DF3E-99C5-C290-1B3E4FC10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6982DB-4948-4650-1E15-9667317E5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72BE79-DA9F-411C-E5B7-EA1C0FCDF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562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F22635-6A83-87C6-0462-017C0EC9D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329902-08A7-F6AC-0C9C-5B4279014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AB7B0E5-BC8F-3484-8076-716F007BE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F16F001-A3D3-8385-CCB6-09C0476DD0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EB25E23-6BBA-5E1F-C995-F40841995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CE1C1B1-40A1-E1A1-A29B-D11BBF0E1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51913E8-0EDA-5E73-C039-1094C7DEE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C97F4DA-4427-159A-FA27-DBECD5186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83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CC59AA-1983-B760-0E4B-1895E8DD1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677D6F-4B3D-B8B7-75E4-9FE2BC32A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F91D6A-66BE-F37E-1C5E-DD28D2ABC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A890011-DD7D-CB78-BEEC-433D46CD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24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2CB6BA4-13D7-85A7-E9D1-F74D23621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A98F495-2EF8-48A2-6F69-794198B0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9BF418-D021-6DA4-6342-F3B8BBD47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953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73D413-01FF-3C32-46C2-793E5849B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8F9339-E98A-5241-8812-0FA4281AA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151073-D4AA-ABBE-66FB-60E2F4492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6CB681-3DC7-AFBE-4F22-5D9BF7DDD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945B8E3-CC07-B420-4780-A1B3C3BA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561D77-A1CF-6126-5E6B-0492AC224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785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B371B2-CD08-9AA1-BDFF-CA51CA394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70CAF16-741A-74CB-FAD0-0B9C91AB97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CC59D11-7D85-CD65-9332-35FEE3357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0C6F29-7687-42AF-CAE1-5519AEF20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47B7C9-6E46-AC9F-475D-8256D6DA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785EF78-9267-700C-000A-631918FD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725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CC27F0-8A41-770D-E3E9-F93D114E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C392137-CF4D-878E-A530-C8905A658D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8C0951-BB28-5914-FB2A-F0CC56E98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D33596-908D-B596-ACAB-FA4B1BB53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DF0E77-C7F0-4AEE-38E0-EA9612E9F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396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BE5B7E1-AAB2-C2B9-71B9-659366F68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C16E84-EFFC-27D0-E067-0C9F786D4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F695C9-E5D8-3C39-71FF-CD2C07280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899B4C-4E47-079D-EEF7-6CA6D708B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6AC46E-898C-F68C-06D3-784FBFE10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13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6BB2F3D-AB5E-2C51-0D1F-155A53AA8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3645F3-7BED-9837-5760-5E32EC698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070D1B-81E5-AABE-33DD-6625452BB1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3423C-08BD-447F-9C64-A5A75D73BFFE}" type="datetimeFigureOut">
              <a:rPr lang="zh-CN" altLang="en-US" smtClean="0"/>
              <a:t>2025/1/31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9585C5-7068-423A-D21A-4CECC1427B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F977DE-9251-59A7-3B10-0DE0003AF7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C20D3-F4A8-40DD-AFB2-17AD1368B3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9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image" Target="../media/image18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5" Type="http://schemas.openxmlformats.org/officeDocument/2006/relationships/image" Target="../media/image29.png"/><Relationship Id="rId10" Type="http://schemas.openxmlformats.org/officeDocument/2006/relationships/image" Target="../media/image17.png"/><Relationship Id="rId4" Type="http://schemas.openxmlformats.org/officeDocument/2006/relationships/image" Target="../media/image20.png"/><Relationship Id="rId9" Type="http://schemas.microsoft.com/office/2007/relationships/hdphoto" Target="../media/hdphoto1.wdp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2.png"/><Relationship Id="rId4" Type="http://schemas.microsoft.com/office/2007/relationships/hdphoto" Target="../media/hdphoto2.wdp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11" Type="http://schemas.openxmlformats.org/officeDocument/2006/relationships/image" Target="../media/image2.png"/><Relationship Id="rId5" Type="http://schemas.openxmlformats.org/officeDocument/2006/relationships/image" Target="../media/image20.png"/><Relationship Id="rId10" Type="http://schemas.openxmlformats.org/officeDocument/2006/relationships/image" Target="../media/image37.jp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sv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4.png"/><Relationship Id="rId11" Type="http://schemas.openxmlformats.org/officeDocument/2006/relationships/image" Target="../media/image2.png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2.png"/><Relationship Id="rId5" Type="http://schemas.openxmlformats.org/officeDocument/2006/relationships/image" Target="../media/image47.png"/><Relationship Id="rId10" Type="http://schemas.openxmlformats.org/officeDocument/2006/relationships/image" Target="../media/image41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3.png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303DFD7-6789-EEC1-4272-C6CDBD23F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456"/>
            <a:ext cx="12183072" cy="371202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AE15B5C-A774-B62C-F1A0-3783986CE2C9}"/>
              </a:ext>
            </a:extLst>
          </p:cNvPr>
          <p:cNvSpPr txBox="1"/>
          <p:nvPr/>
        </p:nvSpPr>
        <p:spPr>
          <a:xfrm>
            <a:off x="2209801" y="1164595"/>
            <a:ext cx="79555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b="1" i="0" dirty="0">
                <a:solidFill>
                  <a:srgbClr val="2E2E36"/>
                </a:solidFill>
                <a:effectLst/>
                <a:latin typeface="var(--type-font-header-family)"/>
              </a:rPr>
              <a:t>Architecture Selectable LED Linear Light</a:t>
            </a:r>
            <a:r>
              <a:rPr lang="en-US" altLang="zh-CN" sz="3600" b="1" i="0" dirty="0">
                <a:solidFill>
                  <a:srgbClr val="2E2E36"/>
                </a:solidFill>
                <a:effectLst/>
                <a:latin typeface="var(--type-font-header-family)"/>
              </a:rPr>
              <a:t>s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516D783-491A-717B-0028-DDD67A1A5D35}"/>
              </a:ext>
            </a:extLst>
          </p:cNvPr>
          <p:cNvSpPr txBox="1"/>
          <p:nvPr/>
        </p:nvSpPr>
        <p:spPr>
          <a:xfrm>
            <a:off x="4528064" y="5290848"/>
            <a:ext cx="3668879" cy="413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kern="100" dirty="0">
                <a:solidFill>
                  <a:schemeClr val="bg1"/>
                </a:solidFill>
                <a:latin typeface="Bahnschrift Light" panose="020B0502040204020203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Tool-free press lock design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B9A43BC-8C94-688E-48A2-9BA0863C00D4}"/>
              </a:ext>
            </a:extLst>
          </p:cNvPr>
          <p:cNvSpPr txBox="1"/>
          <p:nvPr/>
        </p:nvSpPr>
        <p:spPr>
          <a:xfrm>
            <a:off x="10446201" y="6457890"/>
            <a:ext cx="13448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Jan. 2025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latin typeface="Bahnschrift Light" panose="020B0502040204020203" pitchFamily="34" charset="0"/>
              <a:ea typeface="+mn-ea"/>
              <a:cs typeface="+mn-cs"/>
            </a:endParaRPr>
          </a:p>
        </p:txBody>
      </p:sp>
      <p:pic>
        <p:nvPicPr>
          <p:cNvPr id="8" name="Picture 7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E2DB3CEF-932C-1C66-2B60-8A83467E5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7849" cy="137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4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03740D0D-75E9-D643-0A49-6F262E74C159}"/>
              </a:ext>
            </a:extLst>
          </p:cNvPr>
          <p:cNvSpPr/>
          <p:nvPr/>
        </p:nvSpPr>
        <p:spPr>
          <a:xfrm>
            <a:off x="2259498" y="1453620"/>
            <a:ext cx="1800000" cy="413886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SBLED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2B23DE4-D3BF-1C19-B0FD-D3B33AE43A4E}"/>
              </a:ext>
            </a:extLst>
          </p:cNvPr>
          <p:cNvSpPr/>
          <p:nvPr/>
        </p:nvSpPr>
        <p:spPr>
          <a:xfrm>
            <a:off x="4129764" y="1453620"/>
            <a:ext cx="1800000" cy="413886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defTabSz="914400">
              <a:lnSpc>
                <a:spcPct val="120000"/>
              </a:lnSpc>
              <a:spcAft>
                <a:spcPts val="600"/>
              </a:spcAft>
            </a:pPr>
            <a:r>
              <a:rPr lang="en-US" altLang="zh-CN" sz="1600" b="1" kern="100" dirty="0">
                <a:solidFill>
                  <a:schemeClr val="tx1"/>
                </a:solidFill>
                <a:latin typeface="Arial Black" panose="020B0A040201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OL 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Series</a:t>
            </a:r>
            <a:endParaRPr lang="en-US" altLang="zh-CN" sz="1600" b="1" kern="100" dirty="0">
              <a:solidFill>
                <a:schemeClr val="tx1"/>
              </a:solidFill>
              <a:effectLst/>
              <a:latin typeface="Arial Black" panose="020B0A040201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FB81FCC-0F53-AE56-6EDE-80A26E32704A}"/>
              </a:ext>
            </a:extLst>
          </p:cNvPr>
          <p:cNvSpPr/>
          <p:nvPr/>
        </p:nvSpPr>
        <p:spPr>
          <a:xfrm>
            <a:off x="2259498" y="974620"/>
            <a:ext cx="3682800" cy="4138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A8DBC5E-268B-DC55-0F38-024370673526}"/>
              </a:ext>
            </a:extLst>
          </p:cNvPr>
          <p:cNvSpPr/>
          <p:nvPr/>
        </p:nvSpPr>
        <p:spPr>
          <a:xfrm>
            <a:off x="4129764" y="1867084"/>
            <a:ext cx="1800000" cy="1048008"/>
          </a:xfrm>
          <a:prstGeom prst="rect">
            <a:avLst/>
          </a:prstGeom>
          <a:noFill/>
          <a:ln>
            <a:solidFill>
              <a:schemeClr val="bg2">
                <a:lumMod val="25000"/>
                <a:alpha val="9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44000" rIns="36000" rtlCol="0" anchor="t" anchorCtr="0"/>
          <a:lstStyle/>
          <a:p>
            <a:r>
              <a:rPr lang="en-US" altLang="zh-CN" sz="1200" kern="1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Direct-Indirect, 115LPW</a:t>
            </a:r>
            <a:endParaRPr lang="en-US" altLang="zh-CN" sz="12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CCT &amp; 4 Power &amp; 3 Direct-Indirect flux ratio Field-adjustable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C4DD280-CDB7-06BF-E218-30F61D05DF31}"/>
              </a:ext>
            </a:extLst>
          </p:cNvPr>
          <p:cNvSpPr/>
          <p:nvPr/>
        </p:nvSpPr>
        <p:spPr>
          <a:xfrm>
            <a:off x="6133390" y="1453620"/>
            <a:ext cx="1044000" cy="413886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2FT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6495633-87E2-BFD1-960E-57150221F984}"/>
              </a:ext>
            </a:extLst>
          </p:cNvPr>
          <p:cNvSpPr/>
          <p:nvPr/>
        </p:nvSpPr>
        <p:spPr>
          <a:xfrm>
            <a:off x="7243856" y="1453620"/>
            <a:ext cx="1044000" cy="413886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4FT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89E22F1-29AE-5CEE-D91A-4C2694D31DEC}"/>
              </a:ext>
            </a:extLst>
          </p:cNvPr>
          <p:cNvSpPr/>
          <p:nvPr/>
        </p:nvSpPr>
        <p:spPr>
          <a:xfrm>
            <a:off x="6133390" y="974620"/>
            <a:ext cx="3264932" cy="413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3 Lengths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62C554A-A9AD-5F4F-68DC-9D023BDFAC79}"/>
              </a:ext>
            </a:extLst>
          </p:cNvPr>
          <p:cNvSpPr/>
          <p:nvPr/>
        </p:nvSpPr>
        <p:spPr>
          <a:xfrm>
            <a:off x="8354322" y="1453620"/>
            <a:ext cx="1044000" cy="413886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8FT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44DA4C46-EF7C-79BB-C135-1F1C9CEC4ED1}"/>
              </a:ext>
            </a:extLst>
          </p:cNvPr>
          <p:cNvSpPr/>
          <p:nvPr/>
        </p:nvSpPr>
        <p:spPr>
          <a:xfrm>
            <a:off x="6133390" y="1867085"/>
            <a:ext cx="1044000" cy="1048008"/>
          </a:xfrm>
          <a:prstGeom prst="rect">
            <a:avLst/>
          </a:prstGeom>
          <a:noFill/>
          <a:ln>
            <a:solidFill>
              <a:schemeClr val="bg2">
                <a:lumMod val="25000"/>
                <a:alpha val="9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44000" rIns="36000" rtlCol="0" anchor="t" anchorCtr="0"/>
          <a:lstStyle/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20/16/12/10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B6201BB-7672-A336-4FE0-B5BAF5669029}"/>
              </a:ext>
            </a:extLst>
          </p:cNvPr>
          <p:cNvSpPr/>
          <p:nvPr/>
        </p:nvSpPr>
        <p:spPr>
          <a:xfrm>
            <a:off x="7243856" y="1867085"/>
            <a:ext cx="1044000" cy="1048008"/>
          </a:xfrm>
          <a:prstGeom prst="rect">
            <a:avLst/>
          </a:prstGeom>
          <a:noFill/>
          <a:ln>
            <a:solidFill>
              <a:schemeClr val="bg2">
                <a:lumMod val="25000"/>
                <a:alpha val="9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44000" rIns="36000" rtlCol="0" anchor="t" anchorCtr="0"/>
          <a:lstStyle/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40/32/24/20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3A82EE4-FDF8-6AE2-1362-8F19A2B2FEE6}"/>
              </a:ext>
            </a:extLst>
          </p:cNvPr>
          <p:cNvSpPr/>
          <p:nvPr/>
        </p:nvSpPr>
        <p:spPr>
          <a:xfrm>
            <a:off x="8354322" y="1867085"/>
            <a:ext cx="1044000" cy="1048008"/>
          </a:xfrm>
          <a:prstGeom prst="rect">
            <a:avLst/>
          </a:prstGeom>
          <a:noFill/>
          <a:ln>
            <a:solidFill>
              <a:schemeClr val="bg2">
                <a:lumMod val="25000"/>
                <a:alpha val="9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44000" rIns="36000" rtlCol="0" anchor="t" anchorCtr="0"/>
          <a:lstStyle/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80/64/48/40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8E6F54A-6FE6-C680-BE53-C5366501290D}"/>
              </a:ext>
            </a:extLst>
          </p:cNvPr>
          <p:cNvGrpSpPr/>
          <p:nvPr/>
        </p:nvGrpSpPr>
        <p:grpSpPr>
          <a:xfrm>
            <a:off x="1566470" y="4192896"/>
            <a:ext cx="1860714" cy="1734782"/>
            <a:chOff x="1613407" y="4991442"/>
            <a:chExt cx="816410" cy="761156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2938E545-48AD-E507-6A66-D70E155A6C58}"/>
                </a:ext>
              </a:extLst>
            </p:cNvPr>
            <p:cNvCxnSpPr>
              <a:cxnSpLocks/>
            </p:cNvCxnSpPr>
            <p:nvPr/>
          </p:nvCxnSpPr>
          <p:spPr>
            <a:xfrm>
              <a:off x="1613407" y="4991442"/>
              <a:ext cx="816410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00A8241-9CEF-AD5C-D1B3-C718D4ABE810}"/>
                </a:ext>
              </a:extLst>
            </p:cNvPr>
            <p:cNvCxnSpPr>
              <a:cxnSpLocks/>
            </p:cNvCxnSpPr>
            <p:nvPr/>
          </p:nvCxnSpPr>
          <p:spPr>
            <a:xfrm>
              <a:off x="2021612" y="4991442"/>
              <a:ext cx="0" cy="433557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2F31282-45D3-3C68-A048-E6B957D4EF0B}"/>
                </a:ext>
              </a:extLst>
            </p:cNvPr>
            <p:cNvSpPr/>
            <p:nvPr/>
          </p:nvSpPr>
          <p:spPr>
            <a:xfrm>
              <a:off x="1913515" y="5424998"/>
              <a:ext cx="216195" cy="3276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5BE2C33-FDD3-D164-91A7-04BAEECAA9EE}"/>
              </a:ext>
            </a:extLst>
          </p:cNvPr>
          <p:cNvGrpSpPr/>
          <p:nvPr/>
        </p:nvGrpSpPr>
        <p:grpSpPr>
          <a:xfrm>
            <a:off x="7949485" y="5117478"/>
            <a:ext cx="1860714" cy="746647"/>
            <a:chOff x="3693180" y="4994006"/>
            <a:chExt cx="816410" cy="32760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DDCE2F40-8F55-8E95-FED6-2DCDC6B987A4}"/>
                </a:ext>
              </a:extLst>
            </p:cNvPr>
            <p:cNvCxnSpPr>
              <a:cxnSpLocks/>
            </p:cNvCxnSpPr>
            <p:nvPr/>
          </p:nvCxnSpPr>
          <p:spPr>
            <a:xfrm>
              <a:off x="3693180" y="4994006"/>
              <a:ext cx="816410" cy="0"/>
            </a:xfrm>
            <a:prstGeom prst="line">
              <a:avLst/>
            </a:prstGeom>
            <a:ln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7568FEF-6AEE-EA04-C0B4-D30838FC3F63}"/>
                </a:ext>
              </a:extLst>
            </p:cNvPr>
            <p:cNvSpPr/>
            <p:nvPr/>
          </p:nvSpPr>
          <p:spPr>
            <a:xfrm>
              <a:off x="3993288" y="4994006"/>
              <a:ext cx="216195" cy="3276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E22883B-63D0-9C8D-C17B-132F35C7EA52}"/>
              </a:ext>
            </a:extLst>
          </p:cNvPr>
          <p:cNvGrpSpPr/>
          <p:nvPr/>
        </p:nvGrpSpPr>
        <p:grpSpPr>
          <a:xfrm>
            <a:off x="10277608" y="4089504"/>
            <a:ext cx="492739" cy="1860714"/>
            <a:chOff x="4748437" y="4977777"/>
            <a:chExt cx="216195" cy="816410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6A36FDD-819D-0129-4AE4-518E0148B78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340232" y="5385982"/>
              <a:ext cx="816410" cy="0"/>
            </a:xfrm>
            <a:prstGeom prst="line">
              <a:avLst/>
            </a:prstGeom>
            <a:ln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84EE3CAB-D8F7-EA3A-2D4A-6066CEFA75BF}"/>
                </a:ext>
              </a:extLst>
            </p:cNvPr>
            <p:cNvSpPr/>
            <p:nvPr/>
          </p:nvSpPr>
          <p:spPr>
            <a:xfrm>
              <a:off x="4748437" y="5152144"/>
              <a:ext cx="216195" cy="3276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D116127F-0D4E-B082-9010-A3BEF1A6922E}"/>
              </a:ext>
            </a:extLst>
          </p:cNvPr>
          <p:cNvCxnSpPr>
            <a:cxnSpLocks/>
          </p:cNvCxnSpPr>
          <p:nvPr/>
        </p:nvCxnSpPr>
        <p:spPr>
          <a:xfrm>
            <a:off x="5553166" y="5123164"/>
            <a:ext cx="1860714" cy="0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E9279F8D-6BBE-F36E-31D6-BBE1A43226BE}"/>
              </a:ext>
            </a:extLst>
          </p:cNvPr>
          <p:cNvSpPr/>
          <p:nvPr/>
        </p:nvSpPr>
        <p:spPr>
          <a:xfrm>
            <a:off x="6237155" y="4398059"/>
            <a:ext cx="492739" cy="74664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5878E3B-A656-089E-2650-DD15C91ACB71}"/>
              </a:ext>
            </a:extLst>
          </p:cNvPr>
          <p:cNvGrpSpPr/>
          <p:nvPr/>
        </p:nvGrpSpPr>
        <p:grpSpPr>
          <a:xfrm>
            <a:off x="3976556" y="3575636"/>
            <a:ext cx="889969" cy="2344516"/>
            <a:chOff x="2351757" y="3419606"/>
            <a:chExt cx="889969" cy="2344516"/>
          </a:xfrm>
        </p:grpSpPr>
        <p:grpSp>
          <p:nvGrpSpPr>
            <p:cNvPr id="101" name="组合 100">
              <a:extLst>
                <a:ext uri="{FF2B5EF4-FFF2-40B4-BE49-F238E27FC236}">
                  <a16:creationId xmlns:a16="http://schemas.microsoft.com/office/drawing/2014/main" id="{E181597D-A7DE-8765-858A-C7EB20E3ECE1}"/>
                </a:ext>
              </a:extLst>
            </p:cNvPr>
            <p:cNvGrpSpPr/>
            <p:nvPr/>
          </p:nvGrpSpPr>
          <p:grpSpPr>
            <a:xfrm>
              <a:off x="2351757" y="3419606"/>
              <a:ext cx="889969" cy="1019668"/>
              <a:chOff x="3234878" y="4481799"/>
              <a:chExt cx="360000" cy="412464"/>
            </a:xfrm>
          </p:grpSpPr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2E1AA6B8-0A16-5981-C0FC-684F9D52B8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34878" y="4876950"/>
                <a:ext cx="360000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6" name="组合 85">
                <a:extLst>
                  <a:ext uri="{FF2B5EF4-FFF2-40B4-BE49-F238E27FC236}">
                    <a16:creationId xmlns:a16="http://schemas.microsoft.com/office/drawing/2014/main" id="{40900F74-E8F2-D4D8-272F-D30D726426E7}"/>
                  </a:ext>
                </a:extLst>
              </p:cNvPr>
              <p:cNvGrpSpPr/>
              <p:nvPr/>
            </p:nvGrpSpPr>
            <p:grpSpPr>
              <a:xfrm>
                <a:off x="3376616" y="4481799"/>
                <a:ext cx="27319" cy="381694"/>
                <a:chOff x="3362325" y="4481799"/>
                <a:chExt cx="27319" cy="381694"/>
              </a:xfrm>
            </p:grpSpPr>
            <p:cxnSp>
              <p:nvCxnSpPr>
                <p:cNvPr id="73" name="直接连接符 72">
                  <a:extLst>
                    <a:ext uri="{FF2B5EF4-FFF2-40B4-BE49-F238E27FC236}">
                      <a16:creationId xmlns:a16="http://schemas.microsoft.com/office/drawing/2014/main" id="{4A11D02B-BDB8-FFED-32ED-6641CE9043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62325" y="4706938"/>
                  <a:ext cx="24772" cy="3983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直接连接符 73">
                  <a:extLst>
                    <a:ext uri="{FF2B5EF4-FFF2-40B4-BE49-F238E27FC236}">
                      <a16:creationId xmlns:a16="http://schemas.microsoft.com/office/drawing/2014/main" id="{C0D361BD-2B39-500D-8CAF-F9937F1A01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62325" y="4635500"/>
                  <a:ext cx="0" cy="71438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>
                  <a:extLst>
                    <a:ext uri="{FF2B5EF4-FFF2-40B4-BE49-F238E27FC236}">
                      <a16:creationId xmlns:a16="http://schemas.microsoft.com/office/drawing/2014/main" id="{93FEB234-E07C-868C-E14B-7B3B826C1F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62964" y="4595956"/>
                  <a:ext cx="24133" cy="39830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直接连接符 75">
                  <a:extLst>
                    <a:ext uri="{FF2B5EF4-FFF2-40B4-BE49-F238E27FC236}">
                      <a16:creationId xmlns:a16="http://schemas.microsoft.com/office/drawing/2014/main" id="{182735DF-1BB8-0D1A-0C3A-C6ED5E4E87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88788" y="4747748"/>
                  <a:ext cx="0" cy="115745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直接连接符 76">
                  <a:extLst>
                    <a:ext uri="{FF2B5EF4-FFF2-40B4-BE49-F238E27FC236}">
                      <a16:creationId xmlns:a16="http://schemas.microsoft.com/office/drawing/2014/main" id="{1E6B2878-03F1-9963-7C6B-A7FA4A6C1E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89644" y="4481799"/>
                  <a:ext cx="0" cy="115745"/>
                </a:xfrm>
                <a:prstGeom prst="line">
                  <a:avLst/>
                </a:prstGeom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8" name="直接连接符 77">
                <a:extLst>
                  <a:ext uri="{FF2B5EF4-FFF2-40B4-BE49-F238E27FC236}">
                    <a16:creationId xmlns:a16="http://schemas.microsoft.com/office/drawing/2014/main" id="{3C23F680-CEC3-226E-8887-225BFF2519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14878" y="4552950"/>
                <a:ext cx="0" cy="32400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>
                <a:extLst>
                  <a:ext uri="{FF2B5EF4-FFF2-40B4-BE49-F238E27FC236}">
                    <a16:creationId xmlns:a16="http://schemas.microsoft.com/office/drawing/2014/main" id="{3C1B156B-6BDA-AB15-6096-8EF265E369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27894" y="4707581"/>
                <a:ext cx="24772" cy="3983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>
                <a:extLst>
                  <a:ext uri="{FF2B5EF4-FFF2-40B4-BE49-F238E27FC236}">
                    <a16:creationId xmlns:a16="http://schemas.microsoft.com/office/drawing/2014/main" id="{FDDD5A23-5FAA-C7DC-4A50-0FE170B4F1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53308" y="4635500"/>
                <a:ext cx="0" cy="71438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BED240A7-6BF3-D85E-7928-1204DEA1FD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8536" y="4595956"/>
                <a:ext cx="24133" cy="3983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>
                <a:extLst>
                  <a:ext uri="{FF2B5EF4-FFF2-40B4-BE49-F238E27FC236}">
                    <a16:creationId xmlns:a16="http://schemas.microsoft.com/office/drawing/2014/main" id="{CD488169-0169-BADF-30A2-B520793345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25989" y="4745180"/>
                <a:ext cx="0" cy="115745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>
                <a:extLst>
                  <a:ext uri="{FF2B5EF4-FFF2-40B4-BE49-F238E27FC236}">
                    <a16:creationId xmlns:a16="http://schemas.microsoft.com/office/drawing/2014/main" id="{561C68CE-01E1-B27E-C78C-1178D362BB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25989" y="4481799"/>
                <a:ext cx="0" cy="115745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>
                <a:extLst>
                  <a:ext uri="{FF2B5EF4-FFF2-40B4-BE49-F238E27FC236}">
                    <a16:creationId xmlns:a16="http://schemas.microsoft.com/office/drawing/2014/main" id="{3512771C-94BE-1657-0F27-BC30D81CAB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4401" y="4860925"/>
                <a:ext cx="86400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>
                <a:extLst>
                  <a:ext uri="{FF2B5EF4-FFF2-40B4-BE49-F238E27FC236}">
                    <a16:creationId xmlns:a16="http://schemas.microsoft.com/office/drawing/2014/main" id="{84654E78-A46C-29E1-4978-1B4E855EAE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09938" y="4864101"/>
                <a:ext cx="94626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>
                <a:extLst>
                  <a:ext uri="{FF2B5EF4-FFF2-40B4-BE49-F238E27FC236}">
                    <a16:creationId xmlns:a16="http://schemas.microsoft.com/office/drawing/2014/main" id="{70DA9A6D-F4E9-ED5E-9E11-6EFE0F7738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8067" y="4860925"/>
                <a:ext cx="0" cy="33338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连接符 95">
                <a:extLst>
                  <a:ext uri="{FF2B5EF4-FFF2-40B4-BE49-F238E27FC236}">
                    <a16:creationId xmlns:a16="http://schemas.microsoft.com/office/drawing/2014/main" id="{A054E9B1-CF10-7A69-C888-CFFE9AFCC0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09938" y="4887911"/>
                <a:ext cx="198000" cy="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接连接符 98">
                <a:extLst>
                  <a:ext uri="{FF2B5EF4-FFF2-40B4-BE49-F238E27FC236}">
                    <a16:creationId xmlns:a16="http://schemas.microsoft.com/office/drawing/2014/main" id="{C577EF68-F681-FFE3-BF75-0AA9364AF1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11401" y="4859337"/>
                <a:ext cx="0" cy="33338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F0720C48-C984-280F-85D1-A677E1E54E14}"/>
                </a:ext>
              </a:extLst>
            </p:cNvPr>
            <p:cNvCxnSpPr>
              <a:cxnSpLocks/>
            </p:cNvCxnSpPr>
            <p:nvPr/>
          </p:nvCxnSpPr>
          <p:spPr>
            <a:xfrm>
              <a:off x="2796910" y="4426884"/>
              <a:ext cx="0" cy="720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>
              <a:extLst>
                <a:ext uri="{FF2B5EF4-FFF2-40B4-BE49-F238E27FC236}">
                  <a16:creationId xmlns:a16="http://schemas.microsoft.com/office/drawing/2014/main" id="{E120C6A2-B93A-2D01-0163-B3F0712E9300}"/>
                </a:ext>
              </a:extLst>
            </p:cNvPr>
            <p:cNvCxnSpPr>
              <a:cxnSpLocks/>
            </p:cNvCxnSpPr>
            <p:nvPr/>
          </p:nvCxnSpPr>
          <p:spPr>
            <a:xfrm>
              <a:off x="2725825" y="3495473"/>
              <a:ext cx="187893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9723B168-301E-3047-57A8-C258C4931299}"/>
                </a:ext>
              </a:extLst>
            </p:cNvPr>
            <p:cNvSpPr/>
            <p:nvPr/>
          </p:nvSpPr>
          <p:spPr>
            <a:xfrm>
              <a:off x="2550371" y="5017475"/>
              <a:ext cx="492739" cy="7466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9" name="文本框 108">
            <a:extLst>
              <a:ext uri="{FF2B5EF4-FFF2-40B4-BE49-F238E27FC236}">
                <a16:creationId xmlns:a16="http://schemas.microsoft.com/office/drawing/2014/main" id="{8D7A8B57-FFBA-5231-D83A-92BB4C5F0C90}"/>
              </a:ext>
            </a:extLst>
          </p:cNvPr>
          <p:cNvSpPr txBox="1"/>
          <p:nvPr/>
        </p:nvSpPr>
        <p:spPr>
          <a:xfrm>
            <a:off x="1198092" y="3338497"/>
            <a:ext cx="1545105" cy="33855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Mountings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8DCE01A-7C8A-E132-0997-C4A276161F25}"/>
              </a:ext>
            </a:extLst>
          </p:cNvPr>
          <p:cNvSpPr txBox="1"/>
          <p:nvPr/>
        </p:nvSpPr>
        <p:spPr>
          <a:xfrm>
            <a:off x="3531734" y="6063490"/>
            <a:ext cx="180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Pendant(Grid ceiling)</a:t>
            </a:r>
            <a:endParaRPr lang="en-US" altLang="zh-CN" sz="1200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E427562-5BF4-8A82-A2F5-7F5D268BB859}"/>
              </a:ext>
            </a:extLst>
          </p:cNvPr>
          <p:cNvSpPr txBox="1"/>
          <p:nvPr/>
        </p:nvSpPr>
        <p:spPr>
          <a:xfrm>
            <a:off x="7879925" y="6063490"/>
            <a:ext cx="180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Surface mount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04CC669-6FA3-B82B-695A-97AD25511429}"/>
              </a:ext>
            </a:extLst>
          </p:cNvPr>
          <p:cNvSpPr txBox="1"/>
          <p:nvPr/>
        </p:nvSpPr>
        <p:spPr>
          <a:xfrm>
            <a:off x="5651137" y="6063490"/>
            <a:ext cx="180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Recessed mount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86690B9-D55F-04A7-E669-CB94E2E01315}"/>
              </a:ext>
            </a:extLst>
          </p:cNvPr>
          <p:cNvSpPr txBox="1"/>
          <p:nvPr/>
        </p:nvSpPr>
        <p:spPr>
          <a:xfrm>
            <a:off x="9572432" y="6063490"/>
            <a:ext cx="180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Wall mount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99EC62A-5852-DF42-F521-DD14F0B14E61}"/>
              </a:ext>
            </a:extLst>
          </p:cNvPr>
          <p:cNvSpPr txBox="1"/>
          <p:nvPr/>
        </p:nvSpPr>
        <p:spPr>
          <a:xfrm>
            <a:off x="1591833" y="6063490"/>
            <a:ext cx="180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Pendant 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3689E1CD-DF78-8ABC-F533-27763A38FE60}"/>
              </a:ext>
            </a:extLst>
          </p:cNvPr>
          <p:cNvSpPr txBox="1"/>
          <p:nvPr/>
        </p:nvSpPr>
        <p:spPr>
          <a:xfrm>
            <a:off x="620982" y="199102"/>
            <a:ext cx="288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09467441-FCFA-B33F-E390-6D1D305DA596}"/>
              </a:ext>
            </a:extLst>
          </p:cNvPr>
          <p:cNvCxnSpPr>
            <a:cxnSpLocks/>
          </p:cNvCxnSpPr>
          <p:nvPr/>
        </p:nvCxnSpPr>
        <p:spPr>
          <a:xfrm>
            <a:off x="6023066" y="5135181"/>
            <a:ext cx="216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17042F6-1228-71BE-F89A-37F676A38A36}"/>
              </a:ext>
            </a:extLst>
          </p:cNvPr>
          <p:cNvCxnSpPr>
            <a:cxnSpLocks/>
          </p:cNvCxnSpPr>
          <p:nvPr/>
        </p:nvCxnSpPr>
        <p:spPr>
          <a:xfrm>
            <a:off x="6729894" y="5135181"/>
            <a:ext cx="216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861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id="{26F84865-B086-C2E2-48E9-CB3811BC0B53}"/>
              </a:ext>
            </a:extLst>
          </p:cNvPr>
          <p:cNvGrpSpPr/>
          <p:nvPr/>
        </p:nvGrpSpPr>
        <p:grpSpPr>
          <a:xfrm>
            <a:off x="3907426" y="740915"/>
            <a:ext cx="4219344" cy="1844715"/>
            <a:chOff x="6814661" y="900899"/>
            <a:chExt cx="4219344" cy="184471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3CEFE03-647F-44C6-FCC0-5143CA3062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8078" t="24568" r="22866" b="13908"/>
            <a:stretch/>
          </p:blipFill>
          <p:spPr>
            <a:xfrm rot="16200000" flipH="1">
              <a:off x="8177080" y="-111310"/>
              <a:ext cx="1494505" cy="4219344"/>
            </a:xfrm>
            <a:prstGeom prst="rect">
              <a:avLst/>
            </a:prstGeom>
          </p:spPr>
        </p:pic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6639B01-5114-3387-1E9E-686D04A9EF57}"/>
                </a:ext>
              </a:extLst>
            </p:cNvPr>
            <p:cNvGrpSpPr/>
            <p:nvPr/>
          </p:nvGrpSpPr>
          <p:grpSpPr>
            <a:xfrm>
              <a:off x="7184900" y="900899"/>
              <a:ext cx="1859805" cy="887437"/>
              <a:chOff x="7727331" y="1019296"/>
              <a:chExt cx="1859805" cy="887437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51ABBB8-007C-57C1-2B65-F8452F8CA96C}"/>
                  </a:ext>
                </a:extLst>
              </p:cNvPr>
              <p:cNvSpPr txBox="1"/>
              <p:nvPr/>
            </p:nvSpPr>
            <p:spPr>
              <a:xfrm>
                <a:off x="7727331" y="1019296"/>
                <a:ext cx="1859805" cy="3385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600" b="1">
                    <a:solidFill>
                      <a:srgbClr val="FF0000"/>
                    </a:solidFill>
                    <a:latin typeface="+mj-lt"/>
                  </a:defRPr>
                </a:lvl1pPr>
              </a:lstStyle>
              <a:p>
                <a:r>
                  <a:rPr lang="en-US" altLang="zh-CN" sz="1600" b="1" dirty="0">
                    <a:solidFill>
                      <a:schemeClr val="tx1"/>
                    </a:solidFill>
                    <a:latin typeface="+mj-lt"/>
                  </a:rPr>
                  <a:t>4 Wattage selector</a:t>
                </a:r>
              </a:p>
            </p:txBody>
          </p:sp>
          <p:cxnSp>
            <p:nvCxnSpPr>
              <p:cNvPr id="13" name="直接箭头连接符 12">
                <a:extLst>
                  <a:ext uri="{FF2B5EF4-FFF2-40B4-BE49-F238E27FC236}">
                    <a16:creationId xmlns:a16="http://schemas.microsoft.com/office/drawing/2014/main" id="{40C8C791-F797-C288-6B95-89636DBCC392}"/>
                  </a:ext>
                </a:extLst>
              </p:cNvPr>
              <p:cNvCxnSpPr>
                <a:cxnSpLocks/>
                <a:stCxn id="12" idx="2"/>
              </p:cNvCxnSpPr>
              <p:nvPr/>
            </p:nvCxnSpPr>
            <p:spPr>
              <a:xfrm>
                <a:off x="8657234" y="1357850"/>
                <a:ext cx="536602" cy="54888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66F80CF0-2A9A-9596-9FD6-112C3326833D}"/>
              </a:ext>
            </a:extLst>
          </p:cNvPr>
          <p:cNvSpPr/>
          <p:nvPr/>
        </p:nvSpPr>
        <p:spPr>
          <a:xfrm>
            <a:off x="779623" y="888409"/>
            <a:ext cx="2493501" cy="5284381"/>
          </a:xfrm>
          <a:prstGeom prst="rect">
            <a:avLst/>
          </a:prstGeom>
          <a:solidFill>
            <a:srgbClr val="2626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6D0AEE46-4B4A-E882-823C-ACC6042597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43690" y="1289736"/>
            <a:ext cx="866229" cy="1750635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ED0CBFF9-A052-0FB8-AFC1-F8F0F1A1DC87}"/>
              </a:ext>
            </a:extLst>
          </p:cNvPr>
          <p:cNvSpPr txBox="1"/>
          <p:nvPr/>
        </p:nvSpPr>
        <p:spPr>
          <a:xfrm>
            <a:off x="881806" y="949709"/>
            <a:ext cx="2488096" cy="366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</a:pPr>
            <a:r>
              <a:rPr lang="en-US" altLang="zh-CN" sz="1600" b="1" kern="100" dirty="0">
                <a:solidFill>
                  <a:schemeClr val="bg1"/>
                </a:solidFill>
                <a:latin typeface="Arial Black" panose="020B0A040201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OL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Series</a:t>
            </a:r>
            <a:endParaRPr lang="en-US" altLang="zh-CN" sz="1600" b="1" kern="100" dirty="0">
              <a:solidFill>
                <a:schemeClr val="bg1"/>
              </a:solidFill>
              <a:effectLst/>
              <a:latin typeface="Arial Black" panose="020B0A040201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F772D92-CD4F-BE02-9CA6-0BA9C922D236}"/>
              </a:ext>
            </a:extLst>
          </p:cNvPr>
          <p:cNvSpPr txBox="1"/>
          <p:nvPr/>
        </p:nvSpPr>
        <p:spPr>
          <a:xfrm>
            <a:off x="1356804" y="2814632"/>
            <a:ext cx="1440000" cy="299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120000"/>
              </a:lnSpc>
              <a:spcAft>
                <a:spcPts val="600"/>
              </a:spcAft>
            </a:pPr>
            <a:r>
              <a:rPr lang="en-US" altLang="zh-CN" sz="1200" kern="100" dirty="0">
                <a:solidFill>
                  <a:schemeClr val="bg1"/>
                </a:solidFill>
                <a:effectLst/>
                <a:latin typeface="+mj-lt"/>
                <a:ea typeface="等线" panose="02010600030101010101" pitchFamily="2" charset="-122"/>
                <a:cs typeface="Times New Roman" panose="02020603050405020304" pitchFamily="18" charset="0"/>
              </a:rPr>
              <a:t>Direct-Indirect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C72B7EB-FE60-17B2-C8CA-6BA7E46A9FD3}"/>
              </a:ext>
            </a:extLst>
          </p:cNvPr>
          <p:cNvSpPr txBox="1"/>
          <p:nvPr/>
        </p:nvSpPr>
        <p:spPr>
          <a:xfrm>
            <a:off x="881806" y="4051587"/>
            <a:ext cx="2225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US" altLang="zh-CN" sz="1400" kern="100" dirty="0">
                <a:solidFill>
                  <a:schemeClr val="bg1"/>
                </a:solidFill>
                <a:effectLst/>
                <a:latin typeface="+mj-lt"/>
                <a:ea typeface="等线" panose="02010600030101010101" pitchFamily="2" charset="-122"/>
                <a:cs typeface="Times New Roman" panose="02020603050405020304" pitchFamily="18" charset="0"/>
              </a:rPr>
              <a:t>3 Direct-Indirect</a:t>
            </a:r>
            <a:r>
              <a:rPr lang="en-US" altLang="zh-CN" sz="1400" kern="100" dirty="0">
                <a:solidFill>
                  <a:schemeClr val="bg1"/>
                </a:solidFill>
                <a:latin typeface="+mj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kern="100" dirty="0">
                <a:solidFill>
                  <a:schemeClr val="bg1"/>
                </a:solidFill>
                <a:effectLst/>
                <a:latin typeface="+mj-lt"/>
                <a:ea typeface="等线" panose="02010600030101010101" pitchFamily="2" charset="-122"/>
                <a:cs typeface="Times New Roman" panose="02020603050405020304" pitchFamily="18" charset="0"/>
              </a:rPr>
              <a:t>flux ratio adjustable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80969A1-1041-16A9-3CEB-FCC72E762939}"/>
              </a:ext>
            </a:extLst>
          </p:cNvPr>
          <p:cNvGrpSpPr/>
          <p:nvPr/>
        </p:nvGrpSpPr>
        <p:grpSpPr>
          <a:xfrm>
            <a:off x="1290346" y="4817723"/>
            <a:ext cx="1572916" cy="959972"/>
            <a:chOff x="5287489" y="5943181"/>
            <a:chExt cx="1572916" cy="959972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3682AB4A-9EE5-816D-E901-E69560ADAD66}"/>
                </a:ext>
              </a:extLst>
            </p:cNvPr>
            <p:cNvGrpSpPr/>
            <p:nvPr/>
          </p:nvGrpSpPr>
          <p:grpSpPr>
            <a:xfrm>
              <a:off x="5370531" y="5943181"/>
              <a:ext cx="1398568" cy="959972"/>
              <a:chOff x="5503881" y="5847931"/>
              <a:chExt cx="1398568" cy="959972"/>
            </a:xfrm>
          </p:grpSpPr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5828E60C-C154-5156-AD96-125E82AFFAA4}"/>
                  </a:ext>
                </a:extLst>
              </p:cNvPr>
              <p:cNvSpPr/>
              <p:nvPr/>
            </p:nvSpPr>
            <p:spPr>
              <a:xfrm>
                <a:off x="5546300" y="6143561"/>
                <a:ext cx="635162" cy="178425"/>
              </a:xfrm>
              <a:prstGeom prst="rect">
                <a:avLst/>
              </a:prstGeom>
              <a:solidFill>
                <a:srgbClr val="D8B7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100%</a:t>
                </a:r>
                <a:endPara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076307F9-0D39-ECF5-E3BB-DB539FCFC01E}"/>
                  </a:ext>
                </a:extLst>
              </p:cNvPr>
              <p:cNvSpPr/>
              <p:nvPr/>
            </p:nvSpPr>
            <p:spPr>
              <a:xfrm>
                <a:off x="5546300" y="6629478"/>
                <a:ext cx="635162" cy="17842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50%</a:t>
                </a:r>
                <a:endPara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F59D8DB0-62A5-B4C0-86CF-F5B36FE4E512}"/>
                  </a:ext>
                </a:extLst>
              </p:cNvPr>
              <p:cNvSpPr/>
              <p:nvPr/>
            </p:nvSpPr>
            <p:spPr>
              <a:xfrm>
                <a:off x="5546300" y="6386520"/>
                <a:ext cx="635162" cy="178425"/>
              </a:xfrm>
              <a:prstGeom prst="rect">
                <a:avLst/>
              </a:prstGeom>
              <a:solidFill>
                <a:srgbClr val="F4D2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70%</a:t>
                </a:r>
                <a:endPara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D70D4EC4-99D5-DDCD-D15B-29B32B59BDA0}"/>
                  </a:ext>
                </a:extLst>
              </p:cNvPr>
              <p:cNvSpPr/>
              <p:nvPr/>
            </p:nvSpPr>
            <p:spPr>
              <a:xfrm>
                <a:off x="6224868" y="6143561"/>
                <a:ext cx="635162" cy="1784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0%</a:t>
                </a:r>
                <a:endPara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F24D6E6B-7015-C925-DD08-D053B71A6CD1}"/>
                  </a:ext>
                </a:extLst>
              </p:cNvPr>
              <p:cNvSpPr/>
              <p:nvPr/>
            </p:nvSpPr>
            <p:spPr>
              <a:xfrm>
                <a:off x="6224868" y="6386520"/>
                <a:ext cx="635162" cy="17842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30%</a:t>
                </a:r>
                <a:endPara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390B6243-F518-3C1F-BFD6-C1DC5D4B67BB}"/>
                  </a:ext>
                </a:extLst>
              </p:cNvPr>
              <p:cNvSpPr/>
              <p:nvPr/>
            </p:nvSpPr>
            <p:spPr>
              <a:xfrm>
                <a:off x="6224868" y="6629478"/>
                <a:ext cx="635162" cy="17842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9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50%</a:t>
                </a:r>
                <a:endPara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403B3A71-1528-1D0A-2B96-D339F570D8BD}"/>
                  </a:ext>
                </a:extLst>
              </p:cNvPr>
              <p:cNvSpPr txBox="1"/>
              <p:nvPr/>
            </p:nvSpPr>
            <p:spPr>
              <a:xfrm>
                <a:off x="5503881" y="5847931"/>
                <a:ext cx="720000" cy="2996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400">
                  <a:lnSpc>
                    <a:spcPct val="120000"/>
                  </a:lnSpc>
                  <a:spcAft>
                    <a:spcPts val="600"/>
                  </a:spcAft>
                </a:pPr>
                <a:r>
                  <a:rPr lang="en-US" altLang="zh-CN" sz="1200" kern="100" dirty="0">
                    <a:solidFill>
                      <a:schemeClr val="bg1"/>
                    </a:solidFill>
                    <a:effectLst/>
                    <a:latin typeface="+mj-lt"/>
                    <a:ea typeface="等线" panose="02010600030101010101" pitchFamily="2" charset="-122"/>
                    <a:cs typeface="Times New Roman" panose="02020603050405020304" pitchFamily="18" charset="0"/>
                  </a:rPr>
                  <a:t>Direct</a:t>
                </a: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F8289662-FEFB-7D7F-DAF3-591900203277}"/>
                  </a:ext>
                </a:extLst>
              </p:cNvPr>
              <p:cNvSpPr txBox="1"/>
              <p:nvPr/>
            </p:nvSpPr>
            <p:spPr>
              <a:xfrm>
                <a:off x="6182449" y="5847931"/>
                <a:ext cx="720000" cy="2996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400">
                  <a:lnSpc>
                    <a:spcPct val="120000"/>
                  </a:lnSpc>
                  <a:spcAft>
                    <a:spcPts val="600"/>
                  </a:spcAft>
                </a:pPr>
                <a:r>
                  <a:rPr lang="en-US" altLang="zh-CN" sz="1200" kern="100" dirty="0">
                    <a:solidFill>
                      <a:schemeClr val="bg1"/>
                    </a:solidFill>
                    <a:effectLst/>
                    <a:latin typeface="+mj-lt"/>
                    <a:ea typeface="等线" panose="02010600030101010101" pitchFamily="2" charset="-122"/>
                    <a:cs typeface="Times New Roman" panose="02020603050405020304" pitchFamily="18" charset="0"/>
                  </a:rPr>
                  <a:t>Indirect</a:t>
                </a:r>
              </a:p>
            </p:txBody>
          </p:sp>
        </p:grpSp>
        <p:sp>
          <p:nvSpPr>
            <p:cNvPr id="49" name="箭头: 下 48">
              <a:extLst>
                <a:ext uri="{FF2B5EF4-FFF2-40B4-BE49-F238E27FC236}">
                  <a16:creationId xmlns:a16="http://schemas.microsoft.com/office/drawing/2014/main" id="{7E045B5E-1A60-7DCE-DDA3-A67BA848D2EA}"/>
                </a:ext>
              </a:extLst>
            </p:cNvPr>
            <p:cNvSpPr/>
            <p:nvPr/>
          </p:nvSpPr>
          <p:spPr>
            <a:xfrm>
              <a:off x="5287489" y="6386592"/>
              <a:ext cx="98415" cy="379967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0"/>
                    <a:lumOff val="100000"/>
                  </a:schemeClr>
                </a:gs>
                <a:gs pos="52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lt"/>
              </a:endParaRPr>
            </a:p>
          </p:txBody>
        </p:sp>
        <p:sp>
          <p:nvSpPr>
            <p:cNvPr id="50" name="箭头: 下 49">
              <a:extLst>
                <a:ext uri="{FF2B5EF4-FFF2-40B4-BE49-F238E27FC236}">
                  <a16:creationId xmlns:a16="http://schemas.microsoft.com/office/drawing/2014/main" id="{EB5BAE4C-B1FF-025C-3628-DD8AF3AD66A6}"/>
                </a:ext>
              </a:extLst>
            </p:cNvPr>
            <p:cNvSpPr/>
            <p:nvPr/>
          </p:nvSpPr>
          <p:spPr>
            <a:xfrm rot="10800000">
              <a:off x="6761990" y="6386592"/>
              <a:ext cx="98415" cy="379967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0"/>
                    <a:lumOff val="100000"/>
                  </a:schemeClr>
                </a:gs>
                <a:gs pos="52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lt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C03F4FC9-AB43-8966-341B-1141B530929B}"/>
              </a:ext>
            </a:extLst>
          </p:cNvPr>
          <p:cNvSpPr txBox="1"/>
          <p:nvPr/>
        </p:nvSpPr>
        <p:spPr>
          <a:xfrm>
            <a:off x="881806" y="3330132"/>
            <a:ext cx="2225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US" altLang="zh-CN" sz="1400" kern="100" dirty="0">
                <a:solidFill>
                  <a:schemeClr val="bg1"/>
                </a:solidFill>
                <a:effectLst/>
                <a:latin typeface="+mj-lt"/>
                <a:ea typeface="等线" panose="02010600030101010101" pitchFamily="2" charset="-122"/>
                <a:cs typeface="Times New Roman" panose="02020603050405020304" pitchFamily="18" charset="0"/>
              </a:rPr>
              <a:t>4 Wattage and 5 CCT Field-adjustable.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9DD0440-5690-2C4B-0750-7197BA7757CA}"/>
              </a:ext>
            </a:extLst>
          </p:cNvPr>
          <p:cNvSpPr txBox="1"/>
          <p:nvPr/>
        </p:nvSpPr>
        <p:spPr>
          <a:xfrm>
            <a:off x="620981" y="199102"/>
            <a:ext cx="43634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Field-adjustable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480BD6E-00E3-D30A-C90C-78A290E89974}"/>
              </a:ext>
            </a:extLst>
          </p:cNvPr>
          <p:cNvGrpSpPr/>
          <p:nvPr/>
        </p:nvGrpSpPr>
        <p:grpSpPr>
          <a:xfrm>
            <a:off x="6693702" y="3925606"/>
            <a:ext cx="5052981" cy="2450054"/>
            <a:chOff x="6383339" y="3532364"/>
            <a:chExt cx="5052981" cy="2450054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5B13D74-2816-1737-5D9D-1BD5C18886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6675" t="13848" r="22223" b="20608"/>
            <a:stretch/>
          </p:blipFill>
          <p:spPr>
            <a:xfrm rot="16200000">
              <a:off x="7830930" y="2586528"/>
              <a:ext cx="1599781" cy="4494963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728ED24-D0C4-BBF3-BE26-24A0D576AF8E}"/>
                </a:ext>
              </a:extLst>
            </p:cNvPr>
            <p:cNvSpPr txBox="1"/>
            <p:nvPr/>
          </p:nvSpPr>
          <p:spPr>
            <a:xfrm>
              <a:off x="6706254" y="3967421"/>
              <a:ext cx="1475084" cy="338554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latin typeface="+mj-lt"/>
                </a:rPr>
                <a:t>5 CCT selector</a:t>
              </a:r>
              <a:endParaRPr lang="zh-CN" altLang="en-US" sz="1600" b="1" dirty="0">
                <a:latin typeface="+mj-lt"/>
              </a:endParaRP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461AA831-04F2-173E-F874-F77E93CB1CBD}"/>
                </a:ext>
              </a:extLst>
            </p:cNvPr>
            <p:cNvCxnSpPr>
              <a:cxnSpLocks/>
            </p:cNvCxnSpPr>
            <p:nvPr/>
          </p:nvCxnSpPr>
          <p:spPr>
            <a:xfrm>
              <a:off x="7665592" y="4305975"/>
              <a:ext cx="1205217" cy="5315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CE2AB784-E039-546E-A1FD-E1A20E9535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0756" y="5077552"/>
              <a:ext cx="587132" cy="66911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8352BE5-4681-7050-B775-326255EAA28A}"/>
                </a:ext>
              </a:extLst>
            </p:cNvPr>
            <p:cNvSpPr txBox="1"/>
            <p:nvPr/>
          </p:nvSpPr>
          <p:spPr>
            <a:xfrm>
              <a:off x="7542305" y="5643864"/>
              <a:ext cx="3894015" cy="338554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b="1">
                  <a:solidFill>
                    <a:srgbClr val="FF0000"/>
                  </a:solidFill>
                  <a:latin typeface="+mj-lt"/>
                </a:defRPr>
              </a:lvl1pPr>
            </a:lstStyle>
            <a:p>
              <a:r>
                <a:rPr lang="en-US" altLang="zh-CN" sz="1600" dirty="0">
                  <a:solidFill>
                    <a:schemeClr val="tx1"/>
                  </a:solidFill>
                </a:rPr>
                <a:t>3 Direct-Indirect flux output ratio selector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D115D53-069D-1D5E-DCEF-14435FA3E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71036" y="3532364"/>
              <a:ext cx="1407266" cy="899727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DEA10F3-EB8E-A621-6E59-600871CCD948}"/>
              </a:ext>
            </a:extLst>
          </p:cNvPr>
          <p:cNvGrpSpPr/>
          <p:nvPr/>
        </p:nvGrpSpPr>
        <p:grpSpPr>
          <a:xfrm>
            <a:off x="4693382" y="2364412"/>
            <a:ext cx="5328000" cy="2069328"/>
            <a:chOff x="4450481" y="2093483"/>
            <a:chExt cx="5328000" cy="2069328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B46EF1F-5088-1573-69E7-161C0093B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1539" r="31041" b="7963"/>
            <a:stretch/>
          </p:blipFill>
          <p:spPr>
            <a:xfrm rot="16200000">
              <a:off x="6519233" y="543695"/>
              <a:ext cx="1190496" cy="5328000"/>
            </a:xfrm>
            <a:prstGeom prst="rect">
              <a:avLst/>
            </a:prstGeom>
          </p:spPr>
        </p:pic>
        <p:sp>
          <p:nvSpPr>
            <p:cNvPr id="22" name="箭头: 右 21">
              <a:extLst>
                <a:ext uri="{FF2B5EF4-FFF2-40B4-BE49-F238E27FC236}">
                  <a16:creationId xmlns:a16="http://schemas.microsoft.com/office/drawing/2014/main" id="{ED2A9F66-DEF2-75DC-477D-9DC38372E1D1}"/>
                </a:ext>
              </a:extLst>
            </p:cNvPr>
            <p:cNvSpPr/>
            <p:nvPr/>
          </p:nvSpPr>
          <p:spPr>
            <a:xfrm rot="15607777" flipV="1">
              <a:off x="5314202" y="2326886"/>
              <a:ext cx="679573" cy="212767"/>
            </a:xfrm>
            <a:prstGeom prst="rightArrow">
              <a:avLst>
                <a:gd name="adj1" fmla="val 45991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j-lt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18912A8C-9B65-2679-B97B-CE0F7DE73530}"/>
                </a:ext>
              </a:extLst>
            </p:cNvPr>
            <p:cNvSpPr/>
            <p:nvPr/>
          </p:nvSpPr>
          <p:spPr>
            <a:xfrm rot="16200000">
              <a:off x="5480079" y="2782150"/>
              <a:ext cx="611807" cy="62003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lt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F6F18D12-5108-3FCC-E8CB-30E412F2E7A2}"/>
                </a:ext>
              </a:extLst>
            </p:cNvPr>
            <p:cNvSpPr/>
            <p:nvPr/>
          </p:nvSpPr>
          <p:spPr>
            <a:xfrm rot="16200000">
              <a:off x="8343937" y="2823544"/>
              <a:ext cx="611807" cy="62003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j-lt"/>
              </a:endParaRPr>
            </a:p>
          </p:txBody>
        </p:sp>
        <p:sp>
          <p:nvSpPr>
            <p:cNvPr id="29" name="箭头: 右 28">
              <a:extLst>
                <a:ext uri="{FF2B5EF4-FFF2-40B4-BE49-F238E27FC236}">
                  <a16:creationId xmlns:a16="http://schemas.microsoft.com/office/drawing/2014/main" id="{EA1EE6AC-A92D-2417-10FF-CBD997AE9592}"/>
                </a:ext>
              </a:extLst>
            </p:cNvPr>
            <p:cNvSpPr/>
            <p:nvPr/>
          </p:nvSpPr>
          <p:spPr>
            <a:xfrm rot="4901575" flipV="1">
              <a:off x="8394852" y="3716641"/>
              <a:ext cx="679573" cy="212767"/>
            </a:xfrm>
            <a:prstGeom prst="rightArrow">
              <a:avLst>
                <a:gd name="adj1" fmla="val 45991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j-lt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206BBF15-1D87-E5A5-B26F-A4527204AF98}"/>
              </a:ext>
            </a:extLst>
          </p:cNvPr>
          <p:cNvSpPr txBox="1"/>
          <p:nvPr/>
        </p:nvSpPr>
        <p:spPr>
          <a:xfrm>
            <a:off x="3505140" y="2237498"/>
            <a:ext cx="1754912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sz="1600" b="1" dirty="0">
                <a:solidFill>
                  <a:schemeClr val="tx1"/>
                </a:solidFill>
                <a:latin typeface="+mj-lt"/>
              </a:rPr>
              <a:t>Quick-connect power socket</a:t>
            </a: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662A523B-B0AE-8426-F090-E15B042A37B7}"/>
              </a:ext>
            </a:extLst>
          </p:cNvPr>
          <p:cNvCxnSpPr>
            <a:cxnSpLocks/>
            <a:stCxn id="2" idx="0"/>
          </p:cNvCxnSpPr>
          <p:nvPr/>
        </p:nvCxnSpPr>
        <p:spPr>
          <a:xfrm flipV="1">
            <a:off x="4382596" y="1868695"/>
            <a:ext cx="556114" cy="3688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F8DD0D16-FE6D-8998-6A74-D6E939F2F4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1311" y="258747"/>
            <a:ext cx="2528937" cy="142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69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B98B992-5F9D-154F-130B-93BB31BC98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2" t="7846" r="11996"/>
          <a:stretch/>
        </p:blipFill>
        <p:spPr>
          <a:xfrm>
            <a:off x="4640671" y="3559462"/>
            <a:ext cx="3848988" cy="252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60711D7-0261-EB0C-4E30-CF4B3CCF5B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5" t="15320" r="12000"/>
          <a:stretch/>
        </p:blipFill>
        <p:spPr>
          <a:xfrm>
            <a:off x="757167" y="1021376"/>
            <a:ext cx="3848989" cy="252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8321A12-AD4F-AE55-7537-F15560CA26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3" t="30477" r="14454" b="7504"/>
          <a:stretch/>
        </p:blipFill>
        <p:spPr>
          <a:xfrm>
            <a:off x="4640670" y="1021376"/>
            <a:ext cx="3848989" cy="252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822798E-E024-5D96-0A4D-AA11C8CA1E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5786" b="7817"/>
          <a:stretch/>
        </p:blipFill>
        <p:spPr>
          <a:xfrm>
            <a:off x="757167" y="3559462"/>
            <a:ext cx="3848988" cy="252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EB8D465-8311-241A-1F5B-3E9248BCF9AC}"/>
              </a:ext>
            </a:extLst>
          </p:cNvPr>
          <p:cNvSpPr txBox="1"/>
          <p:nvPr/>
        </p:nvSpPr>
        <p:spPr>
          <a:xfrm>
            <a:off x="797045" y="969795"/>
            <a:ext cx="2436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‘I</a:t>
            </a:r>
            <a:r>
              <a:rPr lang="en-US" altLang="zh-CN" kern="1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’</a:t>
            </a:r>
            <a:r>
              <a:rPr lang="en-US" altLang="zh-CN" sz="1800" kern="100" dirty="0">
                <a:solidFill>
                  <a:schemeClr val="bg1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</a:rPr>
              <a:t>linkage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1BE399-FF06-5700-5976-75A07EB58C28}"/>
              </a:ext>
            </a:extLst>
          </p:cNvPr>
          <p:cNvSpPr txBox="1"/>
          <p:nvPr/>
        </p:nvSpPr>
        <p:spPr>
          <a:xfrm>
            <a:off x="797045" y="5713607"/>
            <a:ext cx="2436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‘T’ linkage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E08F5BB-41EC-5C2C-D621-F9347618F964}"/>
              </a:ext>
            </a:extLst>
          </p:cNvPr>
          <p:cNvSpPr txBox="1"/>
          <p:nvPr/>
        </p:nvSpPr>
        <p:spPr>
          <a:xfrm>
            <a:off x="4723159" y="5713607"/>
            <a:ext cx="2436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‘X’ linkage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379864E-AA18-6462-62FB-E3593ACF04BD}"/>
              </a:ext>
            </a:extLst>
          </p:cNvPr>
          <p:cNvSpPr txBox="1"/>
          <p:nvPr/>
        </p:nvSpPr>
        <p:spPr>
          <a:xfrm>
            <a:off x="4723159" y="969795"/>
            <a:ext cx="2436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‘L’ linkage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3D5A694-A422-D235-1CCD-2B3581ACAAA1}"/>
              </a:ext>
            </a:extLst>
          </p:cNvPr>
          <p:cNvSpPr txBox="1"/>
          <p:nvPr/>
        </p:nvSpPr>
        <p:spPr>
          <a:xfrm>
            <a:off x="620982" y="199102"/>
            <a:ext cx="10575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Continuous run, Multiple connection methods.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B408BD2-FE22-3A49-9BA1-481A2310D32B}"/>
              </a:ext>
            </a:extLst>
          </p:cNvPr>
          <p:cNvSpPr txBox="1"/>
          <p:nvPr/>
        </p:nvSpPr>
        <p:spPr>
          <a:xfrm>
            <a:off x="7626817" y="1077368"/>
            <a:ext cx="108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/>
            </a:lvl1pPr>
          </a:lstStyle>
          <a:p>
            <a:r>
              <a:rPr lang="en-US" altLang="zh-CN" sz="1200" dirty="0">
                <a:solidFill>
                  <a:schemeClr val="bg1"/>
                </a:solidFill>
              </a:rPr>
              <a:t>'L' shape connector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A998B19-97EE-E21B-C824-74327C9229E3}"/>
              </a:ext>
            </a:extLst>
          </p:cNvPr>
          <p:cNvSpPr txBox="1"/>
          <p:nvPr/>
        </p:nvSpPr>
        <p:spPr>
          <a:xfrm>
            <a:off x="3748895" y="3606300"/>
            <a:ext cx="1080000" cy="4027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1200"/>
              </a:lnSpc>
              <a:defRPr sz="1200"/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'T' shape connector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28F33BF-50AC-2545-48DC-DE6A3422C52B}"/>
              </a:ext>
            </a:extLst>
          </p:cNvPr>
          <p:cNvSpPr txBox="1"/>
          <p:nvPr/>
        </p:nvSpPr>
        <p:spPr>
          <a:xfrm>
            <a:off x="7626817" y="3606300"/>
            <a:ext cx="1080000" cy="4027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/>
            </a:lvl1pPr>
          </a:lstStyle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'X' shape connector</a:t>
            </a:r>
          </a:p>
        </p:txBody>
      </p:sp>
      <p:graphicFrame>
        <p:nvGraphicFramePr>
          <p:cNvPr id="12" name="表格 23">
            <a:extLst>
              <a:ext uri="{FF2B5EF4-FFF2-40B4-BE49-F238E27FC236}">
                <a16:creationId xmlns:a16="http://schemas.microsoft.com/office/drawing/2014/main" id="{D36E5703-3553-CF41-1BDD-9AA74BF30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585191"/>
              </p:ext>
            </p:extLst>
          </p:nvPr>
        </p:nvGraphicFramePr>
        <p:xfrm>
          <a:off x="8909079" y="3454954"/>
          <a:ext cx="2894302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66104">
                  <a:extLst>
                    <a:ext uri="{9D8B030D-6E8A-4147-A177-3AD203B41FA5}">
                      <a16:colId xmlns:a16="http://schemas.microsoft.com/office/drawing/2014/main" val="4105155014"/>
                    </a:ext>
                  </a:extLst>
                </a:gridCol>
                <a:gridCol w="964099">
                  <a:extLst>
                    <a:ext uri="{9D8B030D-6E8A-4147-A177-3AD203B41FA5}">
                      <a16:colId xmlns:a16="http://schemas.microsoft.com/office/drawing/2014/main" val="1632138369"/>
                    </a:ext>
                  </a:extLst>
                </a:gridCol>
                <a:gridCol w="964099">
                  <a:extLst>
                    <a:ext uri="{9D8B030D-6E8A-4147-A177-3AD203B41FA5}">
                      <a16:colId xmlns:a16="http://schemas.microsoft.com/office/drawing/2014/main" val="1406276490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Max.</a:t>
                      </a:r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NO.*</a:t>
                      </a:r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zh-CN" alt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each Power feed</a:t>
                      </a: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32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Size/Power</a:t>
                      </a:r>
                      <a:endParaRPr lang="zh-CN" altLang="en-US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 120V </a:t>
                      </a:r>
                      <a:endParaRPr lang="zh-CN" altLang="en-US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 277V </a:t>
                      </a:r>
                      <a:endParaRPr lang="zh-CN" altLang="en-US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49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2FT/20W</a:t>
                      </a:r>
                      <a:endParaRPr lang="zh-CN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Pcs</a:t>
                      </a:r>
                      <a:endParaRPr lang="zh-CN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Pcs</a:t>
                      </a:r>
                      <a:endParaRPr lang="zh-CN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561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4FT/40W</a:t>
                      </a:r>
                      <a:endParaRPr lang="zh-CN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Pcs</a:t>
                      </a:r>
                      <a:endParaRPr lang="zh-CN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Pcs</a:t>
                      </a:r>
                      <a:endParaRPr lang="zh-CN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918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8FT/80W</a:t>
                      </a:r>
                      <a:endParaRPr lang="zh-CN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Pcs</a:t>
                      </a:r>
                      <a:endParaRPr lang="zh-CN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Pcs</a:t>
                      </a:r>
                      <a:endParaRPr lang="zh-CN" alt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0919303"/>
                  </a:ext>
                </a:extLst>
              </a:tr>
            </a:tbl>
          </a:graphicData>
        </a:graphic>
      </p:graphicFrame>
      <p:sp>
        <p:nvSpPr>
          <p:cNvPr id="25" name="文本框 24">
            <a:extLst>
              <a:ext uri="{FF2B5EF4-FFF2-40B4-BE49-F238E27FC236}">
                <a16:creationId xmlns:a16="http://schemas.microsoft.com/office/drawing/2014/main" id="{6CB0BA1B-7C6B-ADF9-8D94-ACEA160FA45B}"/>
              </a:ext>
            </a:extLst>
          </p:cNvPr>
          <p:cNvSpPr txBox="1"/>
          <p:nvPr/>
        </p:nvSpPr>
        <p:spPr>
          <a:xfrm>
            <a:off x="8861220" y="5395514"/>
            <a:ext cx="30542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/>
              <a:t>Total connected load is ≤</a:t>
            </a:r>
            <a:r>
              <a:rPr lang="en-US" altLang="zh-CN" sz="1200" dirty="0"/>
              <a:t>500</a:t>
            </a:r>
            <a:r>
              <a:rPr lang="zh-CN" altLang="en-US" sz="1200" dirty="0"/>
              <a:t>W at 120V and ≤</a:t>
            </a:r>
            <a:r>
              <a:rPr lang="en-US" altLang="zh-CN" sz="1200" dirty="0"/>
              <a:t>1000</a:t>
            </a:r>
            <a:r>
              <a:rPr lang="zh-CN" altLang="en-US" sz="1200" dirty="0"/>
              <a:t>W at 277V</a:t>
            </a:r>
            <a:r>
              <a:rPr lang="en-US" altLang="zh-CN" sz="1200" dirty="0"/>
              <a:t> including connectors.</a:t>
            </a:r>
            <a:endParaRPr lang="zh-CN" altLang="en-US" sz="1200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670D32C-D0D6-CECA-4E0A-BFF77C5C9FD3}"/>
              </a:ext>
            </a:extLst>
          </p:cNvPr>
          <p:cNvGrpSpPr/>
          <p:nvPr/>
        </p:nvGrpSpPr>
        <p:grpSpPr>
          <a:xfrm>
            <a:off x="7508275" y="1112090"/>
            <a:ext cx="858857" cy="858857"/>
            <a:chOff x="3146495" y="3845984"/>
            <a:chExt cx="1019175" cy="1019175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D3AE37F7-A4DE-1BAB-4C12-CC24D0CA92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6212" t="43045" r="50402" b="37917"/>
            <a:stretch/>
          </p:blipFill>
          <p:spPr>
            <a:xfrm rot="5400000">
              <a:off x="3582951" y="4282439"/>
              <a:ext cx="146264" cy="1019175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128FAD4C-0E3A-4FCD-8D7E-F383F3D6F1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6212" t="43045" r="50402" b="37917"/>
            <a:stretch/>
          </p:blipFill>
          <p:spPr>
            <a:xfrm rot="10800000">
              <a:off x="3146496" y="3845984"/>
              <a:ext cx="146264" cy="1019175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C2A29B6-5203-B211-CC9F-52553B9B987F}"/>
              </a:ext>
            </a:extLst>
          </p:cNvPr>
          <p:cNvGrpSpPr/>
          <p:nvPr/>
        </p:nvGrpSpPr>
        <p:grpSpPr>
          <a:xfrm>
            <a:off x="7137040" y="3613991"/>
            <a:ext cx="858857" cy="858857"/>
            <a:chOff x="6914967" y="3621611"/>
            <a:chExt cx="1019175" cy="1019175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B1220C03-A81B-B4FC-51FD-4D4B70DDF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6212" t="43045" r="50402" b="37917"/>
            <a:stretch/>
          </p:blipFill>
          <p:spPr>
            <a:xfrm rot="5400000">
              <a:off x="7351423" y="3621611"/>
              <a:ext cx="146264" cy="1019175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A1C5DE43-0A2C-BAB7-C177-5020C2492C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6212" t="43045" r="50402" b="37917"/>
            <a:stretch/>
          </p:blipFill>
          <p:spPr>
            <a:xfrm rot="10800000">
              <a:off x="7351423" y="3621611"/>
              <a:ext cx="146265" cy="101917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047F14C6-B97C-7934-D59F-5076490837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6212" t="43045" r="50834" b="37917"/>
            <a:stretch/>
          </p:blipFill>
          <p:spPr>
            <a:xfrm>
              <a:off x="7351423" y="3621611"/>
              <a:ext cx="127607" cy="1019175"/>
            </a:xfrm>
            <a:prstGeom prst="rect">
              <a:avLst/>
            </a:prstGeom>
          </p:spPr>
        </p:pic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A2C7C74-63F9-CAB0-C60A-45C827334247}"/>
              </a:ext>
            </a:extLst>
          </p:cNvPr>
          <p:cNvGrpSpPr/>
          <p:nvPr/>
        </p:nvGrpSpPr>
        <p:grpSpPr>
          <a:xfrm>
            <a:off x="3628128" y="3613991"/>
            <a:ext cx="723532" cy="858857"/>
            <a:chOff x="3559172" y="3613991"/>
            <a:chExt cx="858590" cy="1019175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C49A275C-1DB4-E55F-21F8-EA9E7EA806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6289" t="43045" r="50402" b="37917"/>
            <a:stretch/>
          </p:blipFill>
          <p:spPr>
            <a:xfrm rot="5400000">
              <a:off x="3933697" y="3710969"/>
              <a:ext cx="142911" cy="825219"/>
            </a:xfrm>
            <a:prstGeom prst="rect">
              <a:avLst/>
            </a:pr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3F8941DF-9C8B-9D6F-354A-AE606281AA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6212" t="43045" r="50402" b="37917"/>
            <a:stretch/>
          </p:blipFill>
          <p:spPr>
            <a:xfrm rot="10800000">
              <a:off x="3559172" y="3613991"/>
              <a:ext cx="146264" cy="1019175"/>
            </a:xfrm>
            <a:prstGeom prst="rect">
              <a:avLst/>
            </a:prstGeom>
          </p:spPr>
        </p:pic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CD580BA7-FEFB-C910-7B15-77E36B5FF501}"/>
              </a:ext>
            </a:extLst>
          </p:cNvPr>
          <p:cNvSpPr txBox="1"/>
          <p:nvPr/>
        </p:nvSpPr>
        <p:spPr>
          <a:xfrm>
            <a:off x="8898465" y="1950221"/>
            <a:ext cx="2774520" cy="698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Connectors Input Power</a:t>
            </a:r>
          </a:p>
          <a:p>
            <a:pPr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20W/16W/12W/10W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6B611D8E-0DA3-3820-563A-662F9221ED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7046" y="159091"/>
            <a:ext cx="3054202" cy="171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96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A5757BD4-C182-1290-6396-8C821217176C}"/>
              </a:ext>
            </a:extLst>
          </p:cNvPr>
          <p:cNvSpPr txBox="1"/>
          <p:nvPr/>
        </p:nvSpPr>
        <p:spPr>
          <a:xfrm>
            <a:off x="620981" y="199102"/>
            <a:ext cx="64873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How to connect to Main Power?</a:t>
            </a:r>
          </a:p>
        </p:txBody>
      </p:sp>
      <p:pic>
        <p:nvPicPr>
          <p:cNvPr id="2" name="How to connect to Main Power_1">
            <a:hlinkClick r:id="" action="ppaction://media"/>
            <a:extLst>
              <a:ext uri="{FF2B5EF4-FFF2-40B4-BE49-F238E27FC236}">
                <a16:creationId xmlns:a16="http://schemas.microsoft.com/office/drawing/2014/main" id="{9F9774D0-9630-456D-F846-A0E674474F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95008" y="1113502"/>
            <a:ext cx="8001984" cy="5334656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823D1E9-626A-D608-E854-1FF6C6169A31}"/>
              </a:ext>
            </a:extLst>
          </p:cNvPr>
          <p:cNvGrpSpPr/>
          <p:nvPr/>
        </p:nvGrpSpPr>
        <p:grpSpPr>
          <a:xfrm>
            <a:off x="977900" y="1026847"/>
            <a:ext cx="914400" cy="914400"/>
            <a:chOff x="5079831" y="41806"/>
            <a:chExt cx="914400" cy="914400"/>
          </a:xfrm>
        </p:grpSpPr>
        <p:pic>
          <p:nvPicPr>
            <p:cNvPr id="6" name="图形 5" descr="电视机">
              <a:extLst>
                <a:ext uri="{FF2B5EF4-FFF2-40B4-BE49-F238E27FC236}">
                  <a16:creationId xmlns:a16="http://schemas.microsoft.com/office/drawing/2014/main" id="{6406E199-8B61-014F-40E6-7702CB447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831" y="41806"/>
              <a:ext cx="914400" cy="914400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AD56752-D8EB-C483-A6F3-558681BC672F}"/>
                </a:ext>
              </a:extLst>
            </p:cNvPr>
            <p:cNvSpPr txBox="1"/>
            <p:nvPr/>
          </p:nvSpPr>
          <p:spPr>
            <a:xfrm>
              <a:off x="5159954" y="256795"/>
              <a:ext cx="756000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54000" rIns="54000">
              <a:spAutoFit/>
            </a:bodyPr>
            <a:lstStyle/>
            <a:p>
              <a:pPr algn="ctr"/>
              <a:r>
                <a:rPr lang="en-US" altLang="zh-CN" sz="1800" b="1" i="0" dirty="0">
                  <a:solidFill>
                    <a:srgbClr val="000000"/>
                  </a:solidFill>
                  <a:effectLst/>
                </a:rPr>
                <a:t>Video</a:t>
              </a:r>
              <a:endParaRPr lang="zh-CN" altLang="en-US" dirty="0"/>
            </a:p>
          </p:txBody>
        </p:sp>
      </p:grpSp>
      <p:pic>
        <p:nvPicPr>
          <p:cNvPr id="9" name="Picture 8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8E01FFA7-EECF-3907-1EA3-5BDAC3229A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3313" y="-3357"/>
            <a:ext cx="2212883" cy="124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3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33D5A694-A422-D235-1CCD-2B3581ACAAA1}"/>
              </a:ext>
            </a:extLst>
          </p:cNvPr>
          <p:cNvSpPr txBox="1"/>
          <p:nvPr/>
        </p:nvSpPr>
        <p:spPr>
          <a:xfrm>
            <a:off x="620982" y="199102"/>
            <a:ext cx="10575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How to make connection</a:t>
            </a:r>
            <a:r>
              <a:rPr lang="zh-CN" alt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？</a:t>
            </a:r>
            <a:endParaRPr lang="en-US" altLang="zh-CN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6AADC5E-BE01-76F4-9A8F-27E7B5DE18F9}"/>
              </a:ext>
            </a:extLst>
          </p:cNvPr>
          <p:cNvGrpSpPr/>
          <p:nvPr/>
        </p:nvGrpSpPr>
        <p:grpSpPr>
          <a:xfrm>
            <a:off x="6096000" y="79174"/>
            <a:ext cx="914400" cy="914400"/>
            <a:chOff x="5079831" y="41806"/>
            <a:chExt cx="914400" cy="914400"/>
          </a:xfrm>
        </p:grpSpPr>
        <p:pic>
          <p:nvPicPr>
            <p:cNvPr id="3" name="图形 2" descr="电视机">
              <a:extLst>
                <a:ext uri="{FF2B5EF4-FFF2-40B4-BE49-F238E27FC236}">
                  <a16:creationId xmlns:a16="http://schemas.microsoft.com/office/drawing/2014/main" id="{152ABEE3-3382-A55D-1F1E-58A982E2B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79831" y="41806"/>
              <a:ext cx="914400" cy="914400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5E4A776-8FC2-6C24-45A9-117D258FDFF0}"/>
                </a:ext>
              </a:extLst>
            </p:cNvPr>
            <p:cNvSpPr txBox="1"/>
            <p:nvPr/>
          </p:nvSpPr>
          <p:spPr>
            <a:xfrm>
              <a:off x="5159954" y="256795"/>
              <a:ext cx="756000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54000" rIns="54000">
              <a:spAutoFit/>
            </a:bodyPr>
            <a:lstStyle/>
            <a:p>
              <a:pPr algn="ctr"/>
              <a:r>
                <a:rPr lang="en-US" altLang="zh-CN" sz="1800" b="1" i="0" dirty="0">
                  <a:solidFill>
                    <a:srgbClr val="000000"/>
                  </a:solidFill>
                  <a:effectLst/>
                </a:rPr>
                <a:t>Video</a:t>
              </a:r>
              <a:endParaRPr lang="zh-CN" altLang="en-US" dirty="0"/>
            </a:p>
          </p:txBody>
        </p:sp>
      </p:grpSp>
      <p:pic>
        <p:nvPicPr>
          <p:cNvPr id="5" name="d20fd9db4f77db693e91868f79c6658d">
            <a:hlinkClick r:id="" action="ppaction://media"/>
            <a:extLst>
              <a:ext uri="{FF2B5EF4-FFF2-40B4-BE49-F238E27FC236}">
                <a16:creationId xmlns:a16="http://schemas.microsoft.com/office/drawing/2014/main" id="{588C9F6F-6F80-28E7-AC6F-DF95380794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06981" y="874875"/>
            <a:ext cx="8533734" cy="42285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D00D80C-3345-56A2-34BB-5CC1F2E2118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63635"/>
          <a:stretch/>
        </p:blipFill>
        <p:spPr>
          <a:xfrm>
            <a:off x="1406981" y="5122370"/>
            <a:ext cx="2009960" cy="166589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342F715-681D-2076-F84D-10191F014A4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1029"/>
          <a:stretch/>
        </p:blipFill>
        <p:spPr>
          <a:xfrm>
            <a:off x="7930754" y="5122371"/>
            <a:ext cx="2009961" cy="166589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4A7F7F7-8424-BEFC-CCFE-3ABBCAC3417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6365" r="29447"/>
          <a:stretch/>
        </p:blipFill>
        <p:spPr>
          <a:xfrm>
            <a:off x="4668867" y="5122370"/>
            <a:ext cx="2009961" cy="1665892"/>
          </a:xfrm>
          <a:prstGeom prst="rect">
            <a:avLst/>
          </a:prstGeom>
        </p:spPr>
      </p:pic>
      <p:pic>
        <p:nvPicPr>
          <p:cNvPr id="11" name="Picture 1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98AC2E11-728C-3253-07D8-32D9C058AB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5806" y="121614"/>
            <a:ext cx="2406194" cy="135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4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A5757BD4-C182-1290-6396-8C821217176C}"/>
              </a:ext>
            </a:extLst>
          </p:cNvPr>
          <p:cNvSpPr txBox="1"/>
          <p:nvPr/>
        </p:nvSpPr>
        <p:spPr>
          <a:xfrm>
            <a:off x="620981" y="199102"/>
            <a:ext cx="64873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Installation Accessories</a:t>
            </a:r>
          </a:p>
        </p:txBody>
      </p:sp>
      <p:graphicFrame>
        <p:nvGraphicFramePr>
          <p:cNvPr id="3" name="表格 8">
            <a:extLst>
              <a:ext uri="{FF2B5EF4-FFF2-40B4-BE49-F238E27FC236}">
                <a16:creationId xmlns:a16="http://schemas.microsoft.com/office/drawing/2014/main" id="{5B238514-EEAA-AE67-8104-E3EBFC84F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749790"/>
              </p:ext>
            </p:extLst>
          </p:nvPr>
        </p:nvGraphicFramePr>
        <p:xfrm>
          <a:off x="683259" y="776866"/>
          <a:ext cx="10177930" cy="5994324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594698">
                  <a:extLst>
                    <a:ext uri="{9D8B030D-6E8A-4147-A177-3AD203B41FA5}">
                      <a16:colId xmlns:a16="http://schemas.microsoft.com/office/drawing/2014/main" val="3894802883"/>
                    </a:ext>
                  </a:extLst>
                </a:gridCol>
                <a:gridCol w="1333041">
                  <a:extLst>
                    <a:ext uri="{9D8B030D-6E8A-4147-A177-3AD203B41FA5}">
                      <a16:colId xmlns:a16="http://schemas.microsoft.com/office/drawing/2014/main" val="943524477"/>
                    </a:ext>
                  </a:extLst>
                </a:gridCol>
                <a:gridCol w="3395148">
                  <a:extLst>
                    <a:ext uri="{9D8B030D-6E8A-4147-A177-3AD203B41FA5}">
                      <a16:colId xmlns:a16="http://schemas.microsoft.com/office/drawing/2014/main" val="2451803073"/>
                    </a:ext>
                  </a:extLst>
                </a:gridCol>
                <a:gridCol w="592958">
                  <a:extLst>
                    <a:ext uri="{9D8B030D-6E8A-4147-A177-3AD203B41FA5}">
                      <a16:colId xmlns:a16="http://schemas.microsoft.com/office/drawing/2014/main" val="2572205634"/>
                    </a:ext>
                  </a:extLst>
                </a:gridCol>
                <a:gridCol w="1333041">
                  <a:extLst>
                    <a:ext uri="{9D8B030D-6E8A-4147-A177-3AD203B41FA5}">
                      <a16:colId xmlns:a16="http://schemas.microsoft.com/office/drawing/2014/main" val="3833491145"/>
                    </a:ext>
                  </a:extLst>
                </a:gridCol>
                <a:gridCol w="2929044">
                  <a:extLst>
                    <a:ext uri="{9D8B030D-6E8A-4147-A177-3AD203B41FA5}">
                      <a16:colId xmlns:a16="http://schemas.microsoft.com/office/drawing/2014/main" val="541594793"/>
                    </a:ext>
                  </a:extLst>
                </a:gridCol>
              </a:tblGrid>
              <a:tr h="357871">
                <a:tc>
                  <a:txBody>
                    <a:bodyPr/>
                    <a:lstStyle/>
                    <a:p>
                      <a:r>
                        <a:rPr lang="en-US" altLang="zh-CN" sz="1600" u="none" dirty="0"/>
                        <a:t>Item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b="1" u="none" dirty="0"/>
                        <a:t>Accessories 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/>
                        <a:t>Picture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/>
                        <a:t>Item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b="1" u="none" dirty="0"/>
                        <a:t>Accessories 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/>
                        <a:t>Picture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/>
                </a:tc>
                <a:extLst>
                  <a:ext uri="{0D108BD9-81ED-4DB2-BD59-A6C34878D82A}">
                    <a16:rowId xmlns:a16="http://schemas.microsoft.com/office/drawing/2014/main" val="3091761530"/>
                  </a:ext>
                </a:extLst>
              </a:tr>
              <a:tr h="1276085">
                <a:tc>
                  <a:txBody>
                    <a:bodyPr/>
                    <a:lstStyle/>
                    <a:p>
                      <a:r>
                        <a:rPr lang="en-US" altLang="zh-CN" sz="1600" u="none" dirty="0"/>
                        <a:t>1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/>
                        <a:t>Suspension mount kit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dirty="0"/>
                        <a:t>‘L’,</a:t>
                      </a:r>
                      <a:r>
                        <a:rPr lang="zh-CN" altLang="en-US" sz="1600" u="none" dirty="0"/>
                        <a:t> </a:t>
                      </a:r>
                      <a:r>
                        <a:rPr lang="en-US" altLang="zh-CN" sz="1600" u="none" dirty="0"/>
                        <a:t>‘T’,</a:t>
                      </a:r>
                      <a:r>
                        <a:rPr lang="zh-CN" altLang="en-US" sz="1600" u="none" dirty="0"/>
                        <a:t> </a:t>
                      </a:r>
                      <a:r>
                        <a:rPr lang="en-US" altLang="zh-CN" sz="1600" u="none" dirty="0"/>
                        <a:t>‘X’</a:t>
                      </a:r>
                      <a:r>
                        <a:rPr lang="zh-CN" altLang="en-US" sz="1600" u="none" dirty="0"/>
                        <a:t> </a:t>
                      </a:r>
                      <a:r>
                        <a:rPr lang="en-US" altLang="zh-CN" sz="1600" u="none" dirty="0"/>
                        <a:t>Connectors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600" u="none" dirty="0"/>
                        <a:t> 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272849"/>
                  </a:ext>
                </a:extLst>
              </a:tr>
              <a:tr h="1004407">
                <a:tc>
                  <a:txBody>
                    <a:bodyPr/>
                    <a:lstStyle/>
                    <a:p>
                      <a:r>
                        <a:rPr lang="en-US" altLang="zh-CN" sz="1600" u="none" dirty="0"/>
                        <a:t>2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solidFill>
                            <a:schemeClr val="bg1"/>
                          </a:solidFill>
                        </a:rPr>
                        <a:t>Cable kit for connection</a:t>
                      </a: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dirty="0"/>
                        <a:t>AC Sensor Mount canopy kit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096676"/>
                  </a:ext>
                </a:extLst>
              </a:tr>
              <a:tr h="1123720">
                <a:tc>
                  <a:txBody>
                    <a:bodyPr/>
                    <a:lstStyle/>
                    <a:p>
                      <a:r>
                        <a:rPr lang="en-US" altLang="zh-CN" sz="16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dirty="0"/>
                        <a:t>Power cord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dirty="0"/>
                        <a:t>DC Sensor connection kit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533152"/>
                  </a:ext>
                </a:extLst>
              </a:tr>
              <a:tr h="1057518">
                <a:tc>
                  <a:txBody>
                    <a:bodyPr/>
                    <a:lstStyle/>
                    <a:p>
                      <a:r>
                        <a:rPr lang="en-US" altLang="zh-CN" sz="16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/>
                        <a:t>Surface &amp; Wall mount kit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solidFill>
                            <a:schemeClr val="bg1"/>
                          </a:solidFill>
                        </a:rPr>
                        <a:t>Soft DIY-cut diffuser, 49.2' length per roll</a:t>
                      </a: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243493"/>
                  </a:ext>
                </a:extLst>
              </a:tr>
              <a:tr h="1174723">
                <a:tc>
                  <a:txBody>
                    <a:bodyPr/>
                    <a:lstStyle/>
                    <a:p>
                      <a:r>
                        <a:rPr lang="en-US" altLang="zh-CN" sz="16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Recessed mount kit</a:t>
                      </a:r>
                      <a:endParaRPr lang="en-US" altLang="zh-CN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u="none" dirty="0"/>
                        <a:t>T-grid suspension mount bracket</a:t>
                      </a:r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" marR="18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6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 anchorCtr="1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896485"/>
                  </a:ext>
                </a:extLst>
              </a:tr>
            </a:tbl>
          </a:graphicData>
        </a:graphic>
      </p:graphicFrame>
      <p:pic>
        <p:nvPicPr>
          <p:cNvPr id="24" name="图片 23">
            <a:extLst>
              <a:ext uri="{FF2B5EF4-FFF2-40B4-BE49-F238E27FC236}">
                <a16:creationId xmlns:a16="http://schemas.microsoft.com/office/drawing/2014/main" id="{DEC9F990-B0F7-A62C-E42F-1AC033C0CE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36"/>
          <a:stretch/>
        </p:blipFill>
        <p:spPr>
          <a:xfrm>
            <a:off x="9324757" y="2479095"/>
            <a:ext cx="947026" cy="86845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B94043F-02BE-AC05-F2E5-6130FBE81753}"/>
              </a:ext>
            </a:extLst>
          </p:cNvPr>
          <p:cNvSpPr txBox="1"/>
          <p:nvPr/>
        </p:nvSpPr>
        <p:spPr>
          <a:xfrm>
            <a:off x="11007869" y="2043816"/>
            <a:ext cx="1062308" cy="5249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400" dirty="0"/>
              <a:t>For more detail:</a:t>
            </a:r>
            <a:endParaRPr lang="zh-CN" altLang="en-US" sz="1400" dirty="0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2AAE30E4-EF4A-3F8A-94F2-5641A17B8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697" y="3211313"/>
            <a:ext cx="2074234" cy="138474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232A98C2-1E6E-1E56-036A-86EA13BA48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</a:blip>
          <a:srcRect t="28599" b="21944"/>
          <a:stretch/>
        </p:blipFill>
        <p:spPr>
          <a:xfrm>
            <a:off x="2772220" y="2415394"/>
            <a:ext cx="2688000" cy="997053"/>
          </a:xfrm>
          <a:prstGeom prst="rect">
            <a:avLst/>
          </a:prstGeom>
        </p:spPr>
      </p:pic>
      <p:grpSp>
        <p:nvGrpSpPr>
          <p:cNvPr id="46" name="组合 45">
            <a:extLst>
              <a:ext uri="{FF2B5EF4-FFF2-40B4-BE49-F238E27FC236}">
                <a16:creationId xmlns:a16="http://schemas.microsoft.com/office/drawing/2014/main" id="{F2C1E517-1B04-073D-B455-AC715C1F3262}"/>
              </a:ext>
            </a:extLst>
          </p:cNvPr>
          <p:cNvGrpSpPr/>
          <p:nvPr/>
        </p:nvGrpSpPr>
        <p:grpSpPr>
          <a:xfrm>
            <a:off x="3312505" y="4356994"/>
            <a:ext cx="1789294" cy="1341971"/>
            <a:chOff x="962432" y="5148432"/>
            <a:chExt cx="2640000" cy="1980000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F7F160EE-7D1F-2815-66D3-5B97D8E85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2432" y="5148432"/>
              <a:ext cx="2640000" cy="1980000"/>
            </a:xfrm>
            <a:prstGeom prst="rect">
              <a:avLst/>
            </a:prstGeom>
          </p:spPr>
        </p:pic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9BD2D1C7-439F-6B59-380E-14450E6F8C94}"/>
                </a:ext>
              </a:extLst>
            </p:cNvPr>
            <p:cNvGrpSpPr/>
            <p:nvPr/>
          </p:nvGrpSpPr>
          <p:grpSpPr>
            <a:xfrm>
              <a:off x="1924084" y="5665134"/>
              <a:ext cx="428038" cy="344821"/>
              <a:chOff x="1924084" y="5665134"/>
              <a:chExt cx="428038" cy="344821"/>
            </a:xfrm>
            <a:solidFill>
              <a:schemeClr val="bg1"/>
            </a:solidFill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9E78F2D2-0F56-048D-4BFF-F1C7B92707B6}"/>
                  </a:ext>
                </a:extLst>
              </p:cNvPr>
              <p:cNvSpPr txBox="1"/>
              <p:nvPr/>
            </p:nvSpPr>
            <p:spPr>
              <a:xfrm>
                <a:off x="1929164" y="5665134"/>
                <a:ext cx="109904" cy="13623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sz="600" dirty="0">
                    <a:solidFill>
                      <a:schemeClr val="bg1"/>
                    </a:solidFill>
                  </a:rPr>
                  <a:t>x8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E79A8397-EC88-8639-FBF4-0042154B685A}"/>
                  </a:ext>
                </a:extLst>
              </p:cNvPr>
              <p:cNvSpPr txBox="1"/>
              <p:nvPr/>
            </p:nvSpPr>
            <p:spPr>
              <a:xfrm>
                <a:off x="1924084" y="5873723"/>
                <a:ext cx="174037" cy="13623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sz="600" dirty="0">
                    <a:solidFill>
                      <a:schemeClr val="bg1"/>
                    </a:solidFill>
                  </a:rPr>
                  <a:t>x10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137C0E02-4A62-D1A1-6AC0-BE82A23079DB}"/>
                  </a:ext>
                </a:extLst>
              </p:cNvPr>
              <p:cNvSpPr txBox="1"/>
              <p:nvPr/>
            </p:nvSpPr>
            <p:spPr>
              <a:xfrm>
                <a:off x="2160304" y="5873723"/>
                <a:ext cx="174037" cy="13623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sz="600" dirty="0">
                    <a:solidFill>
                      <a:schemeClr val="bg1"/>
                    </a:solidFill>
                  </a:rPr>
                  <a:t>x10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97A150AE-9D73-8F00-45E1-C21DBD694304}"/>
                  </a:ext>
                </a:extLst>
              </p:cNvPr>
              <p:cNvSpPr txBox="1"/>
              <p:nvPr/>
            </p:nvSpPr>
            <p:spPr>
              <a:xfrm>
                <a:off x="2178085" y="5665134"/>
                <a:ext cx="174037" cy="13623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sz="600" dirty="0">
                    <a:solidFill>
                      <a:schemeClr val="bg1"/>
                    </a:solidFill>
                  </a:rPr>
                  <a:t>x2</a:t>
                </a:r>
                <a:endParaRPr lang="zh-CN" altLang="en-US" sz="6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54" name="图片 53" descr="Sensor mount canopy kit -sensor installed">
            <a:extLst>
              <a:ext uri="{FF2B5EF4-FFF2-40B4-BE49-F238E27FC236}">
                <a16:creationId xmlns:a16="http://schemas.microsoft.com/office/drawing/2014/main" id="{A8083275-26EB-C74E-E2E9-41422A9D67B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</a:blip>
          <a:srcRect l="21425" t="12346" r="14871" b="33640"/>
          <a:stretch/>
        </p:blipFill>
        <p:spPr>
          <a:xfrm>
            <a:off x="8273917" y="2425700"/>
            <a:ext cx="824411" cy="931996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43762F46-2FCA-71FD-3FE9-B1836DB909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9540" t="29393" r="20166" b="22784"/>
          <a:stretch/>
        </p:blipFill>
        <p:spPr>
          <a:xfrm rot="151663">
            <a:off x="8359891" y="4533241"/>
            <a:ext cx="2035292" cy="1038471"/>
          </a:xfrm>
          <a:prstGeom prst="rect">
            <a:avLst/>
          </a:prstGeom>
        </p:spPr>
      </p:pic>
      <p:sp>
        <p:nvSpPr>
          <p:cNvPr id="57" name="文本框 56">
            <a:extLst>
              <a:ext uri="{FF2B5EF4-FFF2-40B4-BE49-F238E27FC236}">
                <a16:creationId xmlns:a16="http://schemas.microsoft.com/office/drawing/2014/main" id="{2ADFD8EE-2BFF-2755-97DF-06839B252F1D}"/>
              </a:ext>
            </a:extLst>
          </p:cNvPr>
          <p:cNvSpPr txBox="1"/>
          <p:nvPr/>
        </p:nvSpPr>
        <p:spPr>
          <a:xfrm>
            <a:off x="3589732" y="6452976"/>
            <a:ext cx="5876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u="none" dirty="0">
                <a:solidFill>
                  <a:schemeClr val="bg1"/>
                </a:solidFill>
              </a:rPr>
              <a:t>2/4ft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3E798ECD-F2B1-0291-87A2-54CC441C4C06}"/>
              </a:ext>
            </a:extLst>
          </p:cNvPr>
          <p:cNvSpPr txBox="1"/>
          <p:nvPr/>
        </p:nvSpPr>
        <p:spPr>
          <a:xfrm>
            <a:off x="5508348" y="6452976"/>
            <a:ext cx="5876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u="none" dirty="0">
                <a:solidFill>
                  <a:schemeClr val="bg1"/>
                </a:solidFill>
              </a:rPr>
              <a:t>8ft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78F759-C645-BA8D-53A4-86AF4214A00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16599" t="20899" r="11040" b="20610"/>
          <a:stretch/>
        </p:blipFill>
        <p:spPr>
          <a:xfrm>
            <a:off x="3123257" y="1159035"/>
            <a:ext cx="2078400" cy="126000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EF147948-B2ED-42B5-1862-CC5979F5BB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6518" y="1430615"/>
            <a:ext cx="2856582" cy="79192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BCAE587B-0708-3A42-90B1-F16241A4875B}"/>
              </a:ext>
            </a:extLst>
          </p:cNvPr>
          <p:cNvGrpSpPr/>
          <p:nvPr/>
        </p:nvGrpSpPr>
        <p:grpSpPr>
          <a:xfrm>
            <a:off x="8408485" y="3474304"/>
            <a:ext cx="1863298" cy="1024706"/>
            <a:chOff x="1089325" y="1908697"/>
            <a:chExt cx="5988828" cy="329350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CB08847-D6C2-D6DD-02C1-BEC764F8EB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44619"/>
            <a:stretch/>
          </p:blipFill>
          <p:spPr>
            <a:xfrm>
              <a:off x="4841569" y="1908697"/>
              <a:ext cx="2236584" cy="329350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B06EF8F-0051-D462-E45C-7DA63239E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903895" y="1910139"/>
              <a:ext cx="1957862" cy="3290624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E925B78-04AB-ECCC-1A64-B441EB94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r="54569"/>
            <a:stretch/>
          </p:blipFill>
          <p:spPr>
            <a:xfrm>
              <a:off x="1089325" y="1908697"/>
              <a:ext cx="1834759" cy="3293509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22032C44-2923-FF27-30BF-8E58EB70FD6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73675" y="5477948"/>
            <a:ext cx="2039117" cy="15293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28D6487-9225-4DAA-FC81-A2AD3F1094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7493" y="5711798"/>
            <a:ext cx="1440000" cy="1080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301189D-EEAF-0BA0-9351-6DD2448325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55407" y="5600908"/>
            <a:ext cx="1440000" cy="1080000"/>
          </a:xfrm>
          <a:prstGeom prst="rect">
            <a:avLst/>
          </a:prstGeom>
        </p:spPr>
      </p:pic>
      <p:pic>
        <p:nvPicPr>
          <p:cNvPr id="6" name="Picture 5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A07701ED-1F88-CC2F-36D8-C0E0C42FB4B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31003" y="86811"/>
            <a:ext cx="1540105" cy="8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45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07BC84D0-AC04-6866-C318-5B7D5A8B6E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7312" r="12687" b="60392"/>
          <a:stretch/>
        </p:blipFill>
        <p:spPr>
          <a:xfrm>
            <a:off x="-710278" y="-1301551"/>
            <a:ext cx="13087992" cy="532746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971AC57C-9DAC-3723-15BE-09D363E17AE4}"/>
              </a:ext>
            </a:extLst>
          </p:cNvPr>
          <p:cNvGrpSpPr/>
          <p:nvPr/>
        </p:nvGrpSpPr>
        <p:grpSpPr>
          <a:xfrm>
            <a:off x="5107262" y="3676127"/>
            <a:ext cx="2939223" cy="2668503"/>
            <a:chOff x="7552679" y="3683718"/>
            <a:chExt cx="2939223" cy="266850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118B0775-A722-B489-CDD3-6B47EE3392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207" r="6114"/>
            <a:stretch/>
          </p:blipFill>
          <p:spPr>
            <a:xfrm>
              <a:off x="7592873" y="3683718"/>
              <a:ext cx="2569759" cy="2668503"/>
            </a:xfrm>
            <a:prstGeom prst="rect">
              <a:avLst/>
            </a:prstGeom>
          </p:spPr>
        </p:pic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4BEFF965-555E-AC84-4890-D070AE197535}"/>
                </a:ext>
              </a:extLst>
            </p:cNvPr>
            <p:cNvCxnSpPr>
              <a:cxnSpLocks/>
            </p:cNvCxnSpPr>
            <p:nvPr/>
          </p:nvCxnSpPr>
          <p:spPr>
            <a:xfrm>
              <a:off x="8335070" y="4226938"/>
              <a:ext cx="259882" cy="54864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EF09131-A94E-1FB0-CA56-F7390AEB648D}"/>
                </a:ext>
              </a:extLst>
            </p:cNvPr>
            <p:cNvSpPr txBox="1"/>
            <p:nvPr/>
          </p:nvSpPr>
          <p:spPr>
            <a:xfrm>
              <a:off x="7833971" y="3939749"/>
              <a:ext cx="8659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+mj-lt"/>
                </a:defRPr>
              </a:lvl1pPr>
            </a:lstStyle>
            <a:p>
              <a:r>
                <a:rPr lang="en-US" altLang="zh-CN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Bushing</a:t>
              </a:r>
              <a:endPara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6834654-E55E-ACD9-5A0E-93F87734FD52}"/>
                </a:ext>
              </a:extLst>
            </p:cNvPr>
            <p:cNvSpPr txBox="1"/>
            <p:nvPr/>
          </p:nvSpPr>
          <p:spPr>
            <a:xfrm>
              <a:off x="9277145" y="5791945"/>
              <a:ext cx="8483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+mj-lt"/>
                </a:defRPr>
              </a:lvl1pPr>
            </a:lstStyle>
            <a:p>
              <a:r>
                <a:rPr lang="en-US" altLang="zh-CN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Canopy</a:t>
              </a:r>
              <a:endPara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FD8263A-96F4-EED8-2697-9DEEF4C48D6C}"/>
                </a:ext>
              </a:extLst>
            </p:cNvPr>
            <p:cNvSpPr txBox="1"/>
            <p:nvPr/>
          </p:nvSpPr>
          <p:spPr>
            <a:xfrm>
              <a:off x="7552679" y="5695715"/>
              <a:ext cx="10422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+mj-lt"/>
                </a:defRPr>
              </a:lvl1pPr>
            </a:lstStyle>
            <a:p>
              <a:r>
                <a:rPr lang="en-US" altLang="zh-CN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Cross-bar</a:t>
              </a:r>
              <a:endPara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6F6A83A7-2BF6-7B16-2244-74B558FA53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71805" y="5190272"/>
              <a:ext cx="607996" cy="5877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FD121C8C-17C4-16BA-A421-5005BA2DFDB5}"/>
                </a:ext>
              </a:extLst>
            </p:cNvPr>
            <p:cNvSpPr txBox="1"/>
            <p:nvPr/>
          </p:nvSpPr>
          <p:spPr>
            <a:xfrm>
              <a:off x="8859724" y="4772213"/>
              <a:ext cx="16321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+mj-lt"/>
                </a:defRPr>
              </a:lvl1pPr>
            </a:lstStyle>
            <a:p>
              <a:r>
                <a:rPr lang="en-US" altLang="zh-CN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Adjustable Cable</a:t>
              </a:r>
              <a:endPara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2D57575-2840-3F17-D804-1E7EB496B7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6896" y="4323827"/>
              <a:ext cx="127597" cy="47649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C4F61302-6590-C5C5-71D7-3A2553D815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</a:blip>
          <a:srcRect l="12529" t="19062" r="13519" b="17380"/>
          <a:stretch/>
        </p:blipFill>
        <p:spPr>
          <a:xfrm>
            <a:off x="1320101" y="3970111"/>
            <a:ext cx="3654416" cy="235553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C880CE3-D5D6-C419-29B3-E6198C1DC0BB}"/>
              </a:ext>
            </a:extLst>
          </p:cNvPr>
          <p:cNvSpPr txBox="1"/>
          <p:nvPr/>
        </p:nvSpPr>
        <p:spPr>
          <a:xfrm>
            <a:off x="620983" y="199102"/>
            <a:ext cx="5258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Suspending M</a:t>
            </a:r>
            <a:r>
              <a:rPr lang="en-US" altLang="zh-CN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ounting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9858D6D-9688-B43E-0562-5362106A5772}"/>
              </a:ext>
            </a:extLst>
          </p:cNvPr>
          <p:cNvSpPr txBox="1"/>
          <p:nvPr/>
        </p:nvSpPr>
        <p:spPr>
          <a:xfrm>
            <a:off x="2217399" y="4924217"/>
            <a:ext cx="1657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 Adjuster</a:t>
            </a:r>
          </a:p>
        </p:txBody>
      </p: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6347B4E9-42E9-F984-6CC2-CE06B469CEED}"/>
              </a:ext>
            </a:extLst>
          </p:cNvPr>
          <p:cNvCxnSpPr>
            <a:cxnSpLocks/>
          </p:cNvCxnSpPr>
          <p:nvPr/>
        </p:nvCxnSpPr>
        <p:spPr>
          <a:xfrm>
            <a:off x="2689749" y="5147880"/>
            <a:ext cx="457560" cy="1543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68AED4CF-44DA-BDA2-83FB-2FBCD076E541}"/>
              </a:ext>
            </a:extLst>
          </p:cNvPr>
          <p:cNvSpPr txBox="1"/>
          <p:nvPr/>
        </p:nvSpPr>
        <p:spPr>
          <a:xfrm>
            <a:off x="3819386" y="3871068"/>
            <a:ext cx="2099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Feed Canopy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395A7F4-39F6-22B4-BA73-5FCDD2F02279}"/>
              </a:ext>
            </a:extLst>
          </p:cNvPr>
          <p:cNvSpPr/>
          <p:nvPr/>
        </p:nvSpPr>
        <p:spPr>
          <a:xfrm>
            <a:off x="860355" y="3683718"/>
            <a:ext cx="6856860" cy="26685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30AB7BF-6D16-4A33-2DB4-27C7355574CF}"/>
              </a:ext>
            </a:extLst>
          </p:cNvPr>
          <p:cNvSpPr txBox="1"/>
          <p:nvPr/>
        </p:nvSpPr>
        <p:spPr>
          <a:xfrm>
            <a:off x="879616" y="3690740"/>
            <a:ext cx="1145749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Suspending M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ount Kit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373CC0B-D177-DEAE-0387-3980E8F580AF}"/>
              </a:ext>
            </a:extLst>
          </p:cNvPr>
          <p:cNvSpPr txBox="1"/>
          <p:nvPr/>
        </p:nvSpPr>
        <p:spPr>
          <a:xfrm>
            <a:off x="2256548" y="3871068"/>
            <a:ext cx="16417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Feed Canopy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EBB14C8-7261-7AB1-1D06-5008CB5A6D31}"/>
              </a:ext>
            </a:extLst>
          </p:cNvPr>
          <p:cNvSpPr txBox="1"/>
          <p:nvPr/>
        </p:nvSpPr>
        <p:spPr>
          <a:xfrm>
            <a:off x="853168" y="6075054"/>
            <a:ext cx="39750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*Required in any type of connection application</a:t>
            </a:r>
            <a:endParaRPr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087EF2D-73FE-1B9F-667A-4ACC8C9578A0}"/>
              </a:ext>
            </a:extLst>
          </p:cNvPr>
          <p:cNvSpPr txBox="1"/>
          <p:nvPr/>
        </p:nvSpPr>
        <p:spPr>
          <a:xfrm>
            <a:off x="3670896" y="5834215"/>
            <a:ext cx="2099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 plate*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D645B89-AFE9-53BE-A511-9CDF13002686}"/>
              </a:ext>
            </a:extLst>
          </p:cNvPr>
          <p:cNvSpPr txBox="1"/>
          <p:nvPr/>
        </p:nvSpPr>
        <p:spPr>
          <a:xfrm>
            <a:off x="1071165" y="5062716"/>
            <a:ext cx="865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Bushing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4DBF03D-ED8E-BC12-3BE8-B083A088E45C}"/>
              </a:ext>
            </a:extLst>
          </p:cNvPr>
          <p:cNvSpPr txBox="1"/>
          <p:nvPr/>
        </p:nvSpPr>
        <p:spPr>
          <a:xfrm>
            <a:off x="853168" y="4377371"/>
            <a:ext cx="10422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Cross-bar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5D5B24D-63DF-00D0-96D7-955B9183D7D6}"/>
              </a:ext>
            </a:extLst>
          </p:cNvPr>
          <p:cNvGrpSpPr/>
          <p:nvPr/>
        </p:nvGrpSpPr>
        <p:grpSpPr>
          <a:xfrm>
            <a:off x="462427" y="1957154"/>
            <a:ext cx="2067325" cy="1606728"/>
            <a:chOff x="-109073" y="1957154"/>
            <a:chExt cx="2067325" cy="160672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52C586A-E1F4-F389-383D-CD2D17298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09073" y="2183755"/>
              <a:ext cx="2067325" cy="1380127"/>
            </a:xfrm>
            <a:prstGeom prst="rect">
              <a:avLst/>
            </a:prstGeom>
          </p:spPr>
        </p:pic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84A1F1B-7100-1D90-D241-8036F9874C7F}"/>
                </a:ext>
              </a:extLst>
            </p:cNvPr>
            <p:cNvSpPr txBox="1"/>
            <p:nvPr/>
          </p:nvSpPr>
          <p:spPr>
            <a:xfrm>
              <a:off x="250800" y="1957154"/>
              <a:ext cx="1074541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pPr marL="0" indent="0">
                <a:spcBef>
                  <a:spcPts val="0"/>
                </a:spcBef>
                <a:spcAft>
                  <a:spcPts val="1000"/>
                </a:spcAft>
                <a:buSzPct val="100000"/>
                <a:buFont typeface="Arial" panose="020B0604020202020204" pitchFamily="34" charset="0"/>
                <a:buNone/>
              </a:pPr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5-core Power cord</a:t>
              </a:r>
              <a:endPara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43190377-2012-D90F-6D58-237C628BB45F}"/>
              </a:ext>
            </a:extLst>
          </p:cNvPr>
          <p:cNvCxnSpPr>
            <a:cxnSpLocks/>
          </p:cNvCxnSpPr>
          <p:nvPr/>
        </p:nvCxnSpPr>
        <p:spPr>
          <a:xfrm>
            <a:off x="5156426" y="3683718"/>
            <a:ext cx="0" cy="26685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9D377364-AD89-EF5A-CD35-7B615A8D5D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7797" y="3266874"/>
            <a:ext cx="3678790" cy="34533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104A71-7362-BE1C-3533-74D383161D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30717" y="0"/>
            <a:ext cx="2454829" cy="138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81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45BA2924-CBC8-88C5-BBA1-78D7823DDA61}"/>
              </a:ext>
            </a:extLst>
          </p:cNvPr>
          <p:cNvGrpSpPr/>
          <p:nvPr/>
        </p:nvGrpSpPr>
        <p:grpSpPr>
          <a:xfrm>
            <a:off x="7596408" y="1317252"/>
            <a:ext cx="5482781" cy="4691785"/>
            <a:chOff x="7141019" y="1009918"/>
            <a:chExt cx="6428071" cy="550069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4495582-B698-05D0-D175-E951E4B58B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grayscl/>
            </a:blip>
            <a:srcRect t="28599" r="44449" b="21944"/>
            <a:stretch/>
          </p:blipFill>
          <p:spPr>
            <a:xfrm>
              <a:off x="7141019" y="1009918"/>
              <a:ext cx="4593781" cy="306741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E81E3ED-4641-9A90-DBA2-2DD34429B9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grayscl/>
            </a:blip>
            <a:srcRect l="52188" t="28599" b="21944"/>
            <a:stretch/>
          </p:blipFill>
          <p:spPr>
            <a:xfrm>
              <a:off x="9615218" y="3443207"/>
              <a:ext cx="3953872" cy="3067409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113EC81A-9103-4FE0-8CA6-E913FB33C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89884" y="3683388"/>
              <a:ext cx="528816" cy="800370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2302D926-665C-4E7F-5A7E-C074B2A02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456718" y="3152826"/>
              <a:ext cx="425244" cy="643612"/>
            </a:xfrm>
            <a:prstGeom prst="rect">
              <a:avLst/>
            </a:prstGeom>
          </p:spPr>
        </p:pic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33D5A694-A422-D235-1CCD-2B3581ACAAA1}"/>
              </a:ext>
            </a:extLst>
          </p:cNvPr>
          <p:cNvSpPr txBox="1"/>
          <p:nvPr/>
        </p:nvSpPr>
        <p:spPr>
          <a:xfrm>
            <a:off x="620982" y="199102"/>
            <a:ext cx="10575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Suspension mount using Cable kit 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6AADC5E-BE01-76F4-9A8F-27E7B5DE18F9}"/>
              </a:ext>
            </a:extLst>
          </p:cNvPr>
          <p:cNvGrpSpPr/>
          <p:nvPr/>
        </p:nvGrpSpPr>
        <p:grpSpPr>
          <a:xfrm>
            <a:off x="7676744" y="134024"/>
            <a:ext cx="914400" cy="914400"/>
            <a:chOff x="5079831" y="41806"/>
            <a:chExt cx="914400" cy="914400"/>
          </a:xfrm>
        </p:grpSpPr>
        <p:pic>
          <p:nvPicPr>
            <p:cNvPr id="3" name="图形 2" descr="电视机">
              <a:extLst>
                <a:ext uri="{FF2B5EF4-FFF2-40B4-BE49-F238E27FC236}">
                  <a16:creationId xmlns:a16="http://schemas.microsoft.com/office/drawing/2014/main" id="{152ABEE3-3382-A55D-1F1E-58A982E2B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79831" y="41806"/>
              <a:ext cx="914400" cy="914400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5E4A776-8FC2-6C24-45A9-117D258FDFF0}"/>
                </a:ext>
              </a:extLst>
            </p:cNvPr>
            <p:cNvSpPr txBox="1"/>
            <p:nvPr/>
          </p:nvSpPr>
          <p:spPr>
            <a:xfrm>
              <a:off x="5159954" y="256795"/>
              <a:ext cx="756000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54000" rIns="54000">
              <a:spAutoFit/>
            </a:bodyPr>
            <a:lstStyle/>
            <a:p>
              <a:pPr algn="ctr"/>
              <a:r>
                <a:rPr lang="en-US" altLang="zh-CN" sz="1800" b="1" i="0" dirty="0">
                  <a:solidFill>
                    <a:srgbClr val="000000"/>
                  </a:solidFill>
                  <a:effectLst/>
                </a:rPr>
                <a:t>Video</a:t>
              </a:r>
              <a:endParaRPr lang="zh-CN" altLang="en-US" dirty="0"/>
            </a:p>
          </p:txBody>
        </p:sp>
      </p:grpSp>
      <p:pic>
        <p:nvPicPr>
          <p:cNvPr id="6" name="eb6bb2fc71ee9668f5c25dde2ab8841e">
            <a:hlinkClick r:id="" action="ppaction://media"/>
            <a:extLst>
              <a:ext uri="{FF2B5EF4-FFF2-40B4-BE49-F238E27FC236}">
                <a16:creationId xmlns:a16="http://schemas.microsoft.com/office/drawing/2014/main" id="{D60830B0-C723-57C5-3615-3CA801AD92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2582" y="1198335"/>
            <a:ext cx="8128000" cy="45720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44DB8C5F-4F6E-DD6B-46D2-5E652527A28D}"/>
              </a:ext>
            </a:extLst>
          </p:cNvPr>
          <p:cNvSpPr txBox="1"/>
          <p:nvPr/>
        </p:nvSpPr>
        <p:spPr>
          <a:xfrm>
            <a:off x="9021475" y="5999273"/>
            <a:ext cx="127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/>
              <a:t>Using </a:t>
            </a:r>
            <a:r>
              <a:rPr lang="zh-CN" altLang="en-US" sz="1200" dirty="0"/>
              <a:t>toggle bolt </a:t>
            </a:r>
            <a:r>
              <a:rPr lang="en-US" altLang="zh-CN" sz="1200" dirty="0"/>
              <a:t>in T-grid ceiling</a:t>
            </a:r>
            <a:endParaRPr lang="zh-CN" altLang="en-US" sz="1200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C497F1DF-A91D-4C65-28B1-77B87DABA5D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711" t="14404" r="9091" b="15860"/>
          <a:stretch/>
        </p:blipFill>
        <p:spPr>
          <a:xfrm>
            <a:off x="10166830" y="5870140"/>
            <a:ext cx="1110625" cy="74113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CF5825A8-9484-A15E-A31D-D6159A6486D8}"/>
              </a:ext>
            </a:extLst>
          </p:cNvPr>
          <p:cNvSpPr txBox="1"/>
          <p:nvPr/>
        </p:nvSpPr>
        <p:spPr>
          <a:xfrm>
            <a:off x="9021475" y="3823663"/>
            <a:ext cx="1194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/>
              <a:t>Using anchor and screw</a:t>
            </a:r>
            <a:r>
              <a:rPr lang="zh-CN" altLang="en-US" sz="1200" dirty="0"/>
              <a:t> </a:t>
            </a:r>
            <a:r>
              <a:rPr lang="en-US" altLang="zh-CN" sz="1200" dirty="0"/>
              <a:t>in dry wall </a:t>
            </a:r>
            <a:endParaRPr lang="zh-CN" altLang="en-US" sz="12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EA20936-1880-E733-157C-2092D3C18741}"/>
              </a:ext>
            </a:extLst>
          </p:cNvPr>
          <p:cNvSpPr txBox="1"/>
          <p:nvPr/>
        </p:nvSpPr>
        <p:spPr>
          <a:xfrm>
            <a:off x="10869822" y="6360020"/>
            <a:ext cx="127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/>
              <a:t>Not included</a:t>
            </a:r>
            <a:endParaRPr lang="zh-CN" altLang="en-US" sz="1200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578C95D-841A-A75B-993F-D2AC96E97B98}"/>
              </a:ext>
            </a:extLst>
          </p:cNvPr>
          <p:cNvSpPr/>
          <p:nvPr/>
        </p:nvSpPr>
        <p:spPr>
          <a:xfrm>
            <a:off x="9021475" y="956623"/>
            <a:ext cx="2856100" cy="48137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5B19C6-A814-A2E8-A03A-DD12805EE641}"/>
              </a:ext>
            </a:extLst>
          </p:cNvPr>
          <p:cNvSpPr txBox="1"/>
          <p:nvPr/>
        </p:nvSpPr>
        <p:spPr>
          <a:xfrm>
            <a:off x="9021475" y="1011384"/>
            <a:ext cx="2618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/>
              <a:t>Cable kit for connection</a:t>
            </a:r>
          </a:p>
        </p:txBody>
      </p:sp>
      <p:pic>
        <p:nvPicPr>
          <p:cNvPr id="11" name="Picture 1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37221D72-B7A9-A617-5B1C-1349652615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6760" y="54106"/>
            <a:ext cx="1414137" cy="79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3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9218E3B8-9E40-4E00-B44B-025FCC01D96D}"/>
              </a:ext>
            </a:extLst>
          </p:cNvPr>
          <p:cNvSpPr txBox="1"/>
          <p:nvPr/>
        </p:nvSpPr>
        <p:spPr>
          <a:xfrm>
            <a:off x="503418" y="1139833"/>
            <a:ext cx="5258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Recessed mounting</a:t>
            </a:r>
            <a:endParaRPr lang="en-US" altLang="zh-CN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78EECCB-7A93-114E-AB74-1F80631E2BB7}"/>
              </a:ext>
            </a:extLst>
          </p:cNvPr>
          <p:cNvGrpSpPr/>
          <p:nvPr/>
        </p:nvGrpSpPr>
        <p:grpSpPr>
          <a:xfrm>
            <a:off x="7105084" y="1139833"/>
            <a:ext cx="914400" cy="914400"/>
            <a:chOff x="5079831" y="41806"/>
            <a:chExt cx="914400" cy="914400"/>
          </a:xfrm>
        </p:grpSpPr>
        <p:pic>
          <p:nvPicPr>
            <p:cNvPr id="22" name="图形 21" descr="电视机">
              <a:extLst>
                <a:ext uri="{FF2B5EF4-FFF2-40B4-BE49-F238E27FC236}">
                  <a16:creationId xmlns:a16="http://schemas.microsoft.com/office/drawing/2014/main" id="{C8B98E04-94C0-6603-9FD8-48AA7FCFE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79831" y="41806"/>
              <a:ext cx="914400" cy="914400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7E31E98-CCE4-524D-4EE3-2565EBCD9D37}"/>
                </a:ext>
              </a:extLst>
            </p:cNvPr>
            <p:cNvSpPr txBox="1"/>
            <p:nvPr/>
          </p:nvSpPr>
          <p:spPr>
            <a:xfrm>
              <a:off x="5159954" y="256795"/>
              <a:ext cx="756000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54000" rIns="54000">
              <a:spAutoFit/>
            </a:bodyPr>
            <a:lstStyle/>
            <a:p>
              <a:pPr algn="ctr"/>
              <a:r>
                <a:rPr lang="en-US" altLang="zh-CN" sz="1800" b="1" i="0" dirty="0">
                  <a:solidFill>
                    <a:srgbClr val="000000"/>
                  </a:solidFill>
                  <a:effectLst/>
                </a:rPr>
                <a:t>Video</a:t>
              </a:r>
              <a:endParaRPr lang="zh-CN" altLang="en-US" dirty="0"/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97E2A18B-D990-2F5D-32A2-E39D9C100F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818" r="7664" b="12641"/>
          <a:stretch/>
        </p:blipFill>
        <p:spPr>
          <a:xfrm>
            <a:off x="7412397" y="119312"/>
            <a:ext cx="4622848" cy="402663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1F9C100-A31D-5EBD-D9DC-0B9393683B84}"/>
              </a:ext>
            </a:extLst>
          </p:cNvPr>
          <p:cNvSpPr txBox="1"/>
          <p:nvPr/>
        </p:nvSpPr>
        <p:spPr>
          <a:xfrm>
            <a:off x="7111952" y="6451972"/>
            <a:ext cx="60992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* </a:t>
            </a:r>
            <a:r>
              <a:rPr lang="zh-CN" altLang="en-US" dirty="0">
                <a:highlight>
                  <a:srgbClr val="FFFF00"/>
                </a:highlight>
              </a:rPr>
              <a:t>Old recessed kit can not be used in new fixtures.</a:t>
            </a:r>
          </a:p>
        </p:txBody>
      </p:sp>
      <p:pic>
        <p:nvPicPr>
          <p:cNvPr id="2" name="143dbc4e56a6d616b1bde98172fbbb1f">
            <a:hlinkClick r:id="" action="ppaction://media"/>
            <a:extLst>
              <a:ext uri="{FF2B5EF4-FFF2-40B4-BE49-F238E27FC236}">
                <a16:creationId xmlns:a16="http://schemas.microsoft.com/office/drawing/2014/main" id="{D8542A6B-4950-BA01-32A5-939A4B88B0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0983" y="1976684"/>
            <a:ext cx="7398501" cy="416165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F293AC4-15A7-1FDD-7E22-1332A7245F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8739" y="3429000"/>
            <a:ext cx="3845667" cy="2884251"/>
          </a:xfrm>
          <a:prstGeom prst="rect">
            <a:avLst/>
          </a:prstGeom>
        </p:spPr>
      </p:pic>
      <p:pic>
        <p:nvPicPr>
          <p:cNvPr id="8" name="Picture 7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35081CC0-9879-EF2C-1ADF-65A733E738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9641" y="165945"/>
            <a:ext cx="2112801" cy="118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1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2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0235C05B-641C-39E2-934F-6033B9AEE817}"/>
              </a:ext>
            </a:extLst>
          </p:cNvPr>
          <p:cNvGrpSpPr/>
          <p:nvPr/>
        </p:nvGrpSpPr>
        <p:grpSpPr>
          <a:xfrm>
            <a:off x="7737652" y="4751559"/>
            <a:ext cx="4183802" cy="1776241"/>
            <a:chOff x="6659110" y="4573198"/>
            <a:chExt cx="4207040" cy="178610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068E8C6-5679-E599-D670-C580D7E81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8281" y="4573198"/>
              <a:ext cx="3777869" cy="1786107"/>
            </a:xfrm>
            <a:prstGeom prst="rect">
              <a:avLst/>
            </a:prstGeom>
          </p:spPr>
        </p:pic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37F226D4-416B-4D8A-15EF-827C720856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0887" t="14921" r="27183" b="7143"/>
            <a:stretch/>
          </p:blipFill>
          <p:spPr>
            <a:xfrm>
              <a:off x="6659110" y="4984580"/>
              <a:ext cx="692922" cy="1129094"/>
            </a:xfrm>
            <a:prstGeom prst="rect">
              <a:avLst/>
            </a:prstGeom>
          </p:spPr>
        </p:pic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BFB8636C-05B8-E319-DD89-0F097577AF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2731" y="5427052"/>
              <a:ext cx="530165" cy="230491"/>
            </a:xfrm>
            <a:prstGeom prst="line">
              <a:avLst/>
            </a:prstGeom>
            <a:ln w="12700">
              <a:headEnd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77F67706-81CC-3ADE-3C32-C81EBB80B67F}"/>
              </a:ext>
            </a:extLst>
          </p:cNvPr>
          <p:cNvSpPr txBox="1"/>
          <p:nvPr/>
        </p:nvSpPr>
        <p:spPr>
          <a:xfrm>
            <a:off x="620983" y="199102"/>
            <a:ext cx="34087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Surface M</a:t>
            </a:r>
            <a:r>
              <a:rPr lang="en-US" altLang="zh-CN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ounting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2B23F7CD-861F-3950-985B-FE835BCA9A36}"/>
              </a:ext>
            </a:extLst>
          </p:cNvPr>
          <p:cNvGrpSpPr/>
          <p:nvPr/>
        </p:nvGrpSpPr>
        <p:grpSpPr>
          <a:xfrm>
            <a:off x="4029740" y="79174"/>
            <a:ext cx="914400" cy="914400"/>
            <a:chOff x="5079831" y="41806"/>
            <a:chExt cx="914400" cy="914400"/>
          </a:xfrm>
        </p:grpSpPr>
        <p:pic>
          <p:nvPicPr>
            <p:cNvPr id="56" name="图形 55" descr="电视机">
              <a:extLst>
                <a:ext uri="{FF2B5EF4-FFF2-40B4-BE49-F238E27FC236}">
                  <a16:creationId xmlns:a16="http://schemas.microsoft.com/office/drawing/2014/main" id="{FAB5BCBB-1C1A-494B-626B-2048ABEAF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79831" y="41806"/>
              <a:ext cx="914400" cy="914400"/>
            </a:xfrm>
            <a:prstGeom prst="rect">
              <a:avLst/>
            </a:prstGeom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B6B53FF4-2795-C93B-ECCC-AE6E5E8E0683}"/>
                </a:ext>
              </a:extLst>
            </p:cNvPr>
            <p:cNvSpPr txBox="1"/>
            <p:nvPr/>
          </p:nvSpPr>
          <p:spPr>
            <a:xfrm>
              <a:off x="5159954" y="256795"/>
              <a:ext cx="756000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54000" rIns="54000">
              <a:spAutoFit/>
            </a:bodyPr>
            <a:lstStyle/>
            <a:p>
              <a:pPr algn="ctr"/>
              <a:r>
                <a:rPr lang="en-US" altLang="zh-CN" sz="1800" b="1" i="0" dirty="0">
                  <a:solidFill>
                    <a:srgbClr val="000000"/>
                  </a:solidFill>
                  <a:effectLst/>
                </a:rPr>
                <a:t>Video</a:t>
              </a:r>
              <a:endParaRPr lang="zh-CN" altLang="en-US" dirty="0"/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D3379ADC-F547-53A4-D83D-E0F86726EFD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182" t="21785" r="4370" b="22215"/>
          <a:stretch/>
        </p:blipFill>
        <p:spPr>
          <a:xfrm rot="16200000">
            <a:off x="9611197" y="2179297"/>
            <a:ext cx="2520000" cy="161715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FF8236F-97E4-66F6-9674-DE06F199502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559" t="5642" r="15824" b="25357"/>
          <a:stretch/>
        </p:blipFill>
        <p:spPr>
          <a:xfrm>
            <a:off x="8137060" y="1727873"/>
            <a:ext cx="1687757" cy="2520000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E065A91F-79C2-E1B8-64C8-C1FB838A169F}"/>
              </a:ext>
            </a:extLst>
          </p:cNvPr>
          <p:cNvSpPr txBox="1"/>
          <p:nvPr/>
        </p:nvSpPr>
        <p:spPr>
          <a:xfrm>
            <a:off x="8137060" y="1156367"/>
            <a:ext cx="2620054" cy="430887"/>
          </a:xfrm>
          <a:prstGeom prst="rect">
            <a:avLst/>
          </a:prstGeom>
          <a:solidFill>
            <a:srgbClr val="FFFF00"/>
          </a:solidFill>
        </p:spPr>
        <p:txBody>
          <a:bodyPr wrap="square" lIns="36000" rIns="36000">
            <a:spAutoFit/>
          </a:bodyPr>
          <a:lstStyle/>
          <a:p>
            <a:pPr marL="0" indent="0">
              <a:spcBef>
                <a:spcPts val="0"/>
              </a:spcBef>
              <a:buSzPct val="100000"/>
              <a:buFont typeface="Arial" panose="020B0604020202020204" pitchFamily="34" charset="0"/>
              <a:buNone/>
            </a:pPr>
            <a:r>
              <a:rPr lang="en-US" altLang="zh-CN" sz="1100" b="1" dirty="0"/>
              <a:t>Secure the fixture to surface mount brackets</a:t>
            </a:r>
          </a:p>
        </p:txBody>
      </p:sp>
      <p:sp>
        <p:nvSpPr>
          <p:cNvPr id="19" name="箭头: 右弧形 18">
            <a:extLst>
              <a:ext uri="{FF2B5EF4-FFF2-40B4-BE49-F238E27FC236}">
                <a16:creationId xmlns:a16="http://schemas.microsoft.com/office/drawing/2014/main" id="{15C9303A-D5AF-52A6-D75A-932E78E8546E}"/>
              </a:ext>
            </a:extLst>
          </p:cNvPr>
          <p:cNvSpPr/>
          <p:nvPr/>
        </p:nvSpPr>
        <p:spPr>
          <a:xfrm rot="10800000" flipV="1">
            <a:off x="8259401" y="2713907"/>
            <a:ext cx="253976" cy="525237"/>
          </a:xfrm>
          <a:prstGeom prst="curved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箭头: 右弧形 19">
            <a:extLst>
              <a:ext uri="{FF2B5EF4-FFF2-40B4-BE49-F238E27FC236}">
                <a16:creationId xmlns:a16="http://schemas.microsoft.com/office/drawing/2014/main" id="{A6FB6505-6542-76D3-FE81-A2FF1530BA87}"/>
              </a:ext>
            </a:extLst>
          </p:cNvPr>
          <p:cNvSpPr/>
          <p:nvPr/>
        </p:nvSpPr>
        <p:spPr>
          <a:xfrm flipV="1">
            <a:off x="9420988" y="2765913"/>
            <a:ext cx="253976" cy="525237"/>
          </a:xfrm>
          <a:prstGeom prst="curved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D20327BA-4EF0-042C-43AD-77C68B0ECD19}"/>
              </a:ext>
            </a:extLst>
          </p:cNvPr>
          <p:cNvSpPr/>
          <p:nvPr/>
        </p:nvSpPr>
        <p:spPr>
          <a:xfrm>
            <a:off x="9627152" y="2420822"/>
            <a:ext cx="662835" cy="2410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1CE88A-9460-4A45-0B05-87E314BF83BB}"/>
              </a:ext>
            </a:extLst>
          </p:cNvPr>
          <p:cNvSpPr txBox="1"/>
          <p:nvPr/>
        </p:nvSpPr>
        <p:spPr>
          <a:xfrm>
            <a:off x="781498" y="5188679"/>
            <a:ext cx="69965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Bahnschrift Light" panose="020B0502040204020203" pitchFamily="34" charset="0"/>
              </a:rPr>
              <a:t>Installation steps:</a:t>
            </a:r>
            <a:endParaRPr lang="en-US" altLang="zh-CN" sz="1400" dirty="0">
              <a:latin typeface="Bahnschrift Light" panose="020B0502040204020203" pitchFamily="34" charset="0"/>
            </a:endParaRPr>
          </a:p>
          <a:p>
            <a:pPr marL="228600" indent="-228600">
              <a:buAutoNum type="arabicPeriod"/>
            </a:pPr>
            <a:r>
              <a:rPr lang="zh-CN" altLang="en-US" sz="1400" dirty="0">
                <a:latin typeface="Bahnschrift Light" panose="020B0502040204020203" pitchFamily="34" charset="0"/>
              </a:rPr>
              <a:t>Preparation: install the short power cord and safety rope to the </a:t>
            </a:r>
            <a:r>
              <a:rPr lang="en-US" altLang="zh-CN" sz="1400" dirty="0">
                <a:latin typeface="Bahnschrift Light" panose="020B0502040204020203" pitchFamily="34" charset="0"/>
              </a:rPr>
              <a:t>fixture.</a:t>
            </a:r>
          </a:p>
          <a:p>
            <a:pPr marL="228600" indent="-228600">
              <a:buAutoNum type="arabicPeriod"/>
            </a:pPr>
            <a:r>
              <a:rPr lang="zh-CN" altLang="en-US" sz="1400" dirty="0">
                <a:latin typeface="Bahnschrift Light" panose="020B0502040204020203" pitchFamily="34" charset="0"/>
              </a:rPr>
              <a:t>Position and install SMK bracket</a:t>
            </a:r>
            <a:r>
              <a:rPr lang="en-US" altLang="zh-CN" sz="1400" dirty="0">
                <a:latin typeface="Bahnschrift Light" panose="020B0502040204020203" pitchFamily="34" charset="0"/>
              </a:rPr>
              <a:t>s</a:t>
            </a:r>
            <a:r>
              <a:rPr lang="zh-CN" altLang="en-US" sz="1400" dirty="0">
                <a:latin typeface="Bahnschrift Light" panose="020B0502040204020203" pitchFamily="34" charset="0"/>
              </a:rPr>
              <a:t> </a:t>
            </a:r>
            <a:r>
              <a:rPr lang="en-US" altLang="zh-CN" sz="1400" dirty="0">
                <a:latin typeface="Bahnschrift Light" panose="020B0502040204020203" pitchFamily="34" charset="0"/>
              </a:rPr>
              <a:t>in the ceiling.</a:t>
            </a:r>
          </a:p>
          <a:p>
            <a:pPr marL="228600" indent="-228600">
              <a:buAutoNum type="arabicPeriod"/>
            </a:pPr>
            <a:r>
              <a:rPr lang="zh-CN" altLang="en-US" sz="1400" dirty="0">
                <a:latin typeface="Bahnschrift Light" panose="020B0502040204020203" pitchFamily="34" charset="0"/>
              </a:rPr>
              <a:t>Hang the safety </a:t>
            </a:r>
            <a:r>
              <a:rPr lang="en-US" altLang="zh-CN" sz="1400" dirty="0">
                <a:latin typeface="Bahnschrift Light" panose="020B0502040204020203" pitchFamily="34" charset="0"/>
              </a:rPr>
              <a:t>cable</a:t>
            </a:r>
            <a:r>
              <a:rPr lang="zh-CN" altLang="en-US" sz="1400" dirty="0">
                <a:latin typeface="Bahnschrift Light" panose="020B0502040204020203" pitchFamily="34" charset="0"/>
              </a:rPr>
              <a:t> on</a:t>
            </a:r>
            <a:r>
              <a:rPr lang="en-US" altLang="zh-CN" sz="1400" dirty="0">
                <a:latin typeface="Bahnschrift Light" panose="020B0502040204020203" pitchFamily="34" charset="0"/>
              </a:rPr>
              <a:t>to</a:t>
            </a:r>
            <a:r>
              <a:rPr lang="zh-CN" altLang="en-US" sz="1400" dirty="0">
                <a:latin typeface="Bahnschrift Light" panose="020B0502040204020203" pitchFamily="34" charset="0"/>
              </a:rPr>
              <a:t> the bracket</a:t>
            </a:r>
            <a:r>
              <a:rPr lang="en-US" altLang="zh-CN" sz="1400" dirty="0">
                <a:latin typeface="Bahnschrift Light" panose="020B0502040204020203" pitchFamily="34" charset="0"/>
              </a:rPr>
              <a:t>s</a:t>
            </a:r>
            <a:r>
              <a:rPr lang="zh-CN" altLang="en-US" sz="1400" dirty="0">
                <a:latin typeface="Bahnschrift Light" panose="020B0502040204020203" pitchFamily="34" charset="0"/>
              </a:rPr>
              <a:t>, </a:t>
            </a:r>
            <a:r>
              <a:rPr lang="en-US" altLang="zh-CN" sz="1400" dirty="0">
                <a:latin typeface="Bahnschrift Light" panose="020B0502040204020203" pitchFamily="34" charset="0"/>
              </a:rPr>
              <a:t>Make </a:t>
            </a:r>
            <a:r>
              <a:rPr lang="zh-CN" altLang="en-US" sz="1400" dirty="0">
                <a:latin typeface="Bahnschrift Light" panose="020B0502040204020203" pitchFamily="34" charset="0"/>
              </a:rPr>
              <a:t>wiring</a:t>
            </a:r>
            <a:r>
              <a:rPr lang="en-US" altLang="zh-CN" sz="1400" dirty="0">
                <a:latin typeface="Bahnschrift Light" panose="020B0502040204020203" pitchFamily="34" charset="0"/>
              </a:rPr>
              <a:t>.</a:t>
            </a:r>
          </a:p>
          <a:p>
            <a:pPr marL="228600" indent="-228600">
              <a:buAutoNum type="arabicPeriod"/>
            </a:pPr>
            <a:r>
              <a:rPr lang="en-US" altLang="zh-CN" sz="1400" dirty="0">
                <a:latin typeface="Bahnschrift Light" panose="020B0502040204020203" pitchFamily="34" charset="0"/>
              </a:rPr>
              <a:t>Hold the fixture close to brackets</a:t>
            </a:r>
            <a:r>
              <a:rPr lang="zh-CN" altLang="en-US" sz="1400" dirty="0">
                <a:latin typeface="Bahnschrift Light" panose="020B0502040204020203" pitchFamily="34" charset="0"/>
              </a:rPr>
              <a:t>, rotate the bracket</a:t>
            </a:r>
            <a:r>
              <a:rPr lang="en-US" altLang="zh-CN" sz="1400" dirty="0">
                <a:latin typeface="Bahnschrift Light" panose="020B0502040204020203" pitchFamily="34" charset="0"/>
              </a:rPr>
              <a:t>s</a:t>
            </a:r>
            <a:r>
              <a:rPr lang="zh-CN" altLang="en-US" sz="1400" dirty="0">
                <a:latin typeface="Bahnschrift Light" panose="020B0502040204020203" pitchFamily="34" charset="0"/>
              </a:rPr>
              <a:t> to </a:t>
            </a:r>
            <a:r>
              <a:rPr lang="en-US" altLang="zh-CN" sz="1400" dirty="0">
                <a:latin typeface="Bahnschrift Light" panose="020B0502040204020203" pitchFamily="34" charset="0"/>
              </a:rPr>
              <a:t>secure</a:t>
            </a:r>
            <a:r>
              <a:rPr lang="zh-CN" altLang="en-US" sz="1400" dirty="0">
                <a:latin typeface="Bahnschrift Light" panose="020B0502040204020203" pitchFamily="34" charset="0"/>
              </a:rPr>
              <a:t> the fixture</a:t>
            </a:r>
            <a:r>
              <a:rPr lang="en-US" altLang="zh-CN" sz="1400" dirty="0">
                <a:latin typeface="Bahnschrift Light" panose="020B0502040204020203" pitchFamily="34" charset="0"/>
              </a:rPr>
              <a:t>.</a:t>
            </a:r>
            <a:endParaRPr lang="zh-CN" altLang="en-US" sz="1400" dirty="0">
              <a:latin typeface="Bahnschrift Light" panose="020B0502040204020203" pitchFamily="34" charset="0"/>
            </a:endParaRPr>
          </a:p>
        </p:txBody>
      </p:sp>
      <p:pic>
        <p:nvPicPr>
          <p:cNvPr id="4" name="89743436a47406ebca80b47ff5dd34a9">
            <a:hlinkClick r:id="" action="ppaction://media"/>
            <a:extLst>
              <a:ext uri="{FF2B5EF4-FFF2-40B4-BE49-F238E27FC236}">
                <a16:creationId xmlns:a16="http://schemas.microsoft.com/office/drawing/2014/main" id="{DCF42577-2E45-E58C-DDC4-574AF16432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3408" y="993574"/>
            <a:ext cx="6832910" cy="3843512"/>
          </a:xfrm>
          <a:prstGeom prst="rect">
            <a:avLst/>
          </a:prstGeom>
        </p:spPr>
      </p:pic>
      <p:pic>
        <p:nvPicPr>
          <p:cNvPr id="11" name="Picture 1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AFE6C4D0-42C0-B60E-3A33-408FD50BAB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59306" y="79174"/>
            <a:ext cx="1795756" cy="101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0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ED862E73-BB74-4399-EF93-786AD54AE7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86" b="7621"/>
          <a:stretch/>
        </p:blipFill>
        <p:spPr>
          <a:xfrm>
            <a:off x="1199901" y="3696282"/>
            <a:ext cx="4896099" cy="288631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218E3B8-9E40-4E00-B44B-025FCC01D96D}"/>
              </a:ext>
            </a:extLst>
          </p:cNvPr>
          <p:cNvSpPr txBox="1"/>
          <p:nvPr/>
        </p:nvSpPr>
        <p:spPr>
          <a:xfrm>
            <a:off x="620983" y="199102"/>
            <a:ext cx="5258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Wall M</a:t>
            </a:r>
            <a:r>
              <a:rPr lang="en-US" altLang="zh-CN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ounting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CC1AC5B-CF78-59FE-FFC5-1D7BAD3C1E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4890" y="3489040"/>
            <a:ext cx="2030394" cy="322819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794A964F-B2FF-0F61-50BA-E24F278480D9}"/>
              </a:ext>
            </a:extLst>
          </p:cNvPr>
          <p:cNvSpPr txBox="1"/>
          <p:nvPr/>
        </p:nvSpPr>
        <p:spPr>
          <a:xfrm>
            <a:off x="7618833" y="3450179"/>
            <a:ext cx="3643817" cy="595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0" i="0" dirty="0">
                <a:effectLst/>
              </a:rPr>
              <a:t>Fix the bracket to the wall through this screw hole</a:t>
            </a:r>
            <a:endParaRPr lang="zh-CN" altLang="en-US" sz="1200" dirty="0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0839713-D028-DD9A-0873-73B242D7F102}"/>
              </a:ext>
            </a:extLst>
          </p:cNvPr>
          <p:cNvCxnSpPr>
            <a:cxnSpLocks/>
          </p:cNvCxnSpPr>
          <p:nvPr/>
        </p:nvCxnSpPr>
        <p:spPr>
          <a:xfrm flipH="1">
            <a:off x="8039417" y="3684983"/>
            <a:ext cx="352564" cy="3677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1473E6F6-913A-1E50-D9B6-A42D5F203122}"/>
              </a:ext>
            </a:extLst>
          </p:cNvPr>
          <p:cNvCxnSpPr>
            <a:cxnSpLocks/>
          </p:cNvCxnSpPr>
          <p:nvPr/>
        </p:nvCxnSpPr>
        <p:spPr>
          <a:xfrm>
            <a:off x="8466877" y="3684983"/>
            <a:ext cx="409580" cy="3637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83993B1D-49CE-3585-3C2F-C3678CD96352}"/>
              </a:ext>
            </a:extLst>
          </p:cNvPr>
          <p:cNvSpPr txBox="1"/>
          <p:nvPr/>
        </p:nvSpPr>
        <p:spPr>
          <a:xfrm>
            <a:off x="7417954" y="3211975"/>
            <a:ext cx="36907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highlight>
                  <a:srgbClr val="FFFF00"/>
                </a:highlight>
              </a:rPr>
              <a:t>Wall mount kit</a:t>
            </a:r>
            <a:endParaRPr lang="zh-CN" altLang="en-US" sz="1400" b="1" dirty="0">
              <a:highlight>
                <a:srgbClr val="FFFF00"/>
              </a:highlight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DA2889A-A9ED-6DB8-5175-825BEA1BBB34}"/>
              </a:ext>
            </a:extLst>
          </p:cNvPr>
          <p:cNvSpPr txBox="1"/>
          <p:nvPr/>
        </p:nvSpPr>
        <p:spPr>
          <a:xfrm>
            <a:off x="9492217" y="4940837"/>
            <a:ext cx="17356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/>
              <a:t>Wall mount bracket </a:t>
            </a:r>
            <a:endParaRPr lang="zh-CN" altLang="en-US" sz="12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7DFD227-5865-B2EA-EA01-20A3CED0A623}"/>
              </a:ext>
            </a:extLst>
          </p:cNvPr>
          <p:cNvSpPr/>
          <p:nvPr/>
        </p:nvSpPr>
        <p:spPr>
          <a:xfrm>
            <a:off x="7471242" y="3211974"/>
            <a:ext cx="3807026" cy="35191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17F5CD9-CCD8-9515-0C7B-18A6976221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32239" r="38175" b="35647"/>
          <a:stretch/>
        </p:blipFill>
        <p:spPr>
          <a:xfrm rot="5400000">
            <a:off x="2819395" y="-847643"/>
            <a:ext cx="2032001" cy="5892800"/>
          </a:xfrm>
          <a:prstGeom prst="rect">
            <a:avLst/>
          </a:prstGeom>
        </p:spPr>
      </p:pic>
      <p:sp>
        <p:nvSpPr>
          <p:cNvPr id="4" name="箭头: 下 3">
            <a:extLst>
              <a:ext uri="{FF2B5EF4-FFF2-40B4-BE49-F238E27FC236}">
                <a16:creationId xmlns:a16="http://schemas.microsoft.com/office/drawing/2014/main" id="{8203029E-CCB7-CD52-8980-F25F24DC6F30}"/>
              </a:ext>
            </a:extLst>
          </p:cNvPr>
          <p:cNvSpPr/>
          <p:nvPr/>
        </p:nvSpPr>
        <p:spPr>
          <a:xfrm rot="2827102">
            <a:off x="3797078" y="2706587"/>
            <a:ext cx="494790" cy="138636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662414F-4143-5D85-BE85-D551D47AF619}"/>
              </a:ext>
            </a:extLst>
          </p:cNvPr>
          <p:cNvGrpSpPr/>
          <p:nvPr/>
        </p:nvGrpSpPr>
        <p:grpSpPr>
          <a:xfrm>
            <a:off x="9452418" y="5238454"/>
            <a:ext cx="1979944" cy="1492638"/>
            <a:chOff x="9592029" y="3342021"/>
            <a:chExt cx="1979944" cy="1492638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B80B035-7D9B-DEDB-EE0B-07E9AF664F25}"/>
                </a:ext>
              </a:extLst>
            </p:cNvPr>
            <p:cNvSpPr txBox="1"/>
            <p:nvPr/>
          </p:nvSpPr>
          <p:spPr>
            <a:xfrm>
              <a:off x="10065278" y="4547669"/>
              <a:ext cx="1506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LSF-V</a:t>
              </a:r>
            </a:p>
          </p:txBody>
        </p: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0A8F61AD-5737-466A-EF35-2286753750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1490"/>
            <a:stretch/>
          </p:blipFill>
          <p:spPr>
            <a:xfrm>
              <a:off x="9592029" y="3342021"/>
              <a:ext cx="978139" cy="1492638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C15976A6-B33E-CA33-C856-EA76771636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1490"/>
            <a:stretch/>
          </p:blipFill>
          <p:spPr>
            <a:xfrm>
              <a:off x="10439740" y="3342021"/>
              <a:ext cx="978139" cy="1492638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4AD4CFA5-9630-870A-9C98-6814CB32A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92030" y="3396635"/>
              <a:ext cx="242942" cy="699115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B4F99DCA-CDA2-C289-21AD-7B6A13461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439739" y="3396635"/>
              <a:ext cx="242942" cy="699115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00801525-E9C4-957D-28C9-3E083B3C34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5389" y="1082756"/>
            <a:ext cx="3856730" cy="1886174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7D359A89-D5AC-46A1-6934-A34D64676058}"/>
              </a:ext>
            </a:extLst>
          </p:cNvPr>
          <p:cNvSpPr txBox="1"/>
          <p:nvPr/>
        </p:nvSpPr>
        <p:spPr>
          <a:xfrm>
            <a:off x="8694005" y="2216509"/>
            <a:ext cx="2430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0" i="0" dirty="0">
                <a:effectLst/>
                <a:highlight>
                  <a:srgbClr val="FFFF00"/>
                </a:highlight>
              </a:rPr>
              <a:t>Connect to Power supply(junction box</a:t>
            </a:r>
            <a:r>
              <a:rPr lang="zh-CN" altLang="en-US" sz="1400" b="0" i="0" dirty="0">
                <a:effectLst/>
                <a:highlight>
                  <a:srgbClr val="FFFF00"/>
                </a:highlight>
              </a:rPr>
              <a:t>）</a:t>
            </a:r>
            <a:r>
              <a:rPr lang="en-US" altLang="zh-CN" sz="1400" b="0" i="0" dirty="0">
                <a:effectLst/>
                <a:highlight>
                  <a:srgbClr val="FFFF00"/>
                </a:highlight>
              </a:rPr>
              <a:t> </a:t>
            </a:r>
            <a:endParaRPr lang="zh-CN" altLang="en-US" sz="1400" dirty="0">
              <a:highlight>
                <a:srgbClr val="FFFF00"/>
              </a:highlight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0EE7E9-94D2-EEBA-50F6-4AE339A7CAB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0887" t="14921" r="27183" b="7143"/>
          <a:stretch/>
        </p:blipFill>
        <p:spPr>
          <a:xfrm rot="19697702">
            <a:off x="9578735" y="3459946"/>
            <a:ext cx="1077735" cy="1756134"/>
          </a:xfrm>
          <a:prstGeom prst="rect">
            <a:avLst/>
          </a:prstGeom>
        </p:spPr>
      </p:pic>
      <p:pic>
        <p:nvPicPr>
          <p:cNvPr id="8" name="Picture 7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0BBF8F76-6D46-E56D-A9F5-C608474675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9589" y="0"/>
            <a:ext cx="2077611" cy="116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95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A5757BD4-C182-1290-6396-8C821217176C}"/>
              </a:ext>
            </a:extLst>
          </p:cNvPr>
          <p:cNvSpPr txBox="1"/>
          <p:nvPr/>
        </p:nvSpPr>
        <p:spPr>
          <a:xfrm>
            <a:off x="509947" y="339355"/>
            <a:ext cx="91630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SzPct val="100000"/>
            </a:pPr>
            <a:r>
              <a:rPr lang="en-US" altLang="zh-CN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Internal Emergency solution</a:t>
            </a:r>
            <a:r>
              <a:rPr lang="en-US" altLang="zh-CN" sz="2400" b="1" u="sng" dirty="0"/>
              <a:t>(</a:t>
            </a:r>
            <a:r>
              <a:rPr lang="en-US" altLang="zh-CN" sz="2400" b="1" u="sng" dirty="0">
                <a:highlight>
                  <a:srgbClr val="FFFF00"/>
                </a:highlight>
              </a:rPr>
              <a:t>Factory Pre-installed for Option</a:t>
            </a:r>
            <a:r>
              <a:rPr lang="en-US" altLang="zh-CN" sz="2400" b="1" u="sng" dirty="0"/>
              <a:t>)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45E300B-EACA-DB69-D72B-876016935E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7" t="15758" r="14584" b="27840"/>
          <a:stretch/>
        </p:blipFill>
        <p:spPr>
          <a:xfrm>
            <a:off x="761999" y="1538506"/>
            <a:ext cx="6972301" cy="386807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65239F7-5999-F8B6-43BF-5E19AEE02E5E}"/>
              </a:ext>
            </a:extLst>
          </p:cNvPr>
          <p:cNvSpPr txBox="1"/>
          <p:nvPr/>
        </p:nvSpPr>
        <p:spPr>
          <a:xfrm>
            <a:off x="4823448" y="4980940"/>
            <a:ext cx="2257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highlight>
                  <a:srgbClr val="FFFF00"/>
                </a:highlight>
                <a:latin typeface="+mj-lt"/>
              </a:rPr>
              <a:t>EM test switch</a:t>
            </a:r>
            <a:endParaRPr lang="zh-CN" altLang="en-US" sz="1600" b="1" dirty="0">
              <a:highlight>
                <a:srgbClr val="FFFF00"/>
              </a:highlight>
              <a:latin typeface="+mj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FA2918AA-D96D-ADAC-F114-567AEB2AE1B1}"/>
              </a:ext>
            </a:extLst>
          </p:cNvPr>
          <p:cNvCxnSpPr>
            <a:cxnSpLocks/>
          </p:cNvCxnSpPr>
          <p:nvPr/>
        </p:nvCxnSpPr>
        <p:spPr>
          <a:xfrm flipV="1">
            <a:off x="5530467" y="3973908"/>
            <a:ext cx="735596" cy="1007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D9757722-8318-6E2C-01E2-F08137AD9F7D}"/>
              </a:ext>
            </a:extLst>
          </p:cNvPr>
          <p:cNvSpPr txBox="1"/>
          <p:nvPr/>
        </p:nvSpPr>
        <p:spPr>
          <a:xfrm>
            <a:off x="761998" y="799924"/>
            <a:ext cx="6972301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dirty="0"/>
              <a:t>Model: </a:t>
            </a:r>
            <a:r>
              <a:rPr lang="en-US" altLang="zh-CN" b="1" dirty="0">
                <a:solidFill>
                  <a:srgbClr val="2E2E36"/>
                </a:solidFill>
                <a:latin typeface="var(--type-font-header-family)"/>
              </a:rPr>
              <a:t>SB</a:t>
            </a:r>
            <a:r>
              <a:rPr lang="en-US" b="1" i="0" dirty="0">
                <a:solidFill>
                  <a:srgbClr val="2E2E36"/>
                </a:solidFill>
                <a:effectLst/>
                <a:latin typeface="var(--type-font-header-family)"/>
              </a:rPr>
              <a:t>-EMS8W27-XX   SB-EMS15W27-XX   SB-EMS20W27-XX</a:t>
            </a:r>
          </a:p>
          <a:p>
            <a:pPr>
              <a:spcAft>
                <a:spcPts val="600"/>
              </a:spcAft>
            </a:pPr>
            <a:r>
              <a:rPr lang="en-US" altLang="zh-CN" dirty="0"/>
              <a:t>EM available on 4FT/8FT fixture @Ta 45</a:t>
            </a:r>
            <a:r>
              <a:rPr lang="zh-CN" altLang="en-US" dirty="0"/>
              <a:t>℃</a:t>
            </a:r>
            <a:r>
              <a:rPr lang="en-US" altLang="zh-CN" dirty="0"/>
              <a:t>.</a:t>
            </a:r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65F5531-A856-7809-7ABC-8BC34D4C92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43978" t="12588" r="5338" b="35398"/>
          <a:stretch/>
        </p:blipFill>
        <p:spPr>
          <a:xfrm>
            <a:off x="8012432" y="3429000"/>
            <a:ext cx="3394855" cy="297228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7B40DF02-F7C0-CB73-8565-624C1308EAC0}"/>
              </a:ext>
            </a:extLst>
          </p:cNvPr>
          <p:cNvSpPr txBox="1"/>
          <p:nvPr/>
        </p:nvSpPr>
        <p:spPr>
          <a:xfrm>
            <a:off x="8197443" y="5605155"/>
            <a:ext cx="341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highlight>
                  <a:srgbClr val="FFFF00"/>
                </a:highlight>
                <a:latin typeface="+mj-lt"/>
              </a:rPr>
              <a:t>EM test switch when powered on </a:t>
            </a:r>
            <a:endParaRPr lang="zh-CN" altLang="en-US" sz="1600" b="1" dirty="0">
              <a:highlight>
                <a:srgbClr val="FFFF00"/>
              </a:highlight>
              <a:latin typeface="+mj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191F40F-9D25-FD55-6006-F5FB6E56EF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2432" y="1014602"/>
            <a:ext cx="3416400" cy="218764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87E5616-98BF-9074-DE42-BD72D08C8180}"/>
              </a:ext>
            </a:extLst>
          </p:cNvPr>
          <p:cNvSpPr txBox="1"/>
          <p:nvPr/>
        </p:nvSpPr>
        <p:spPr>
          <a:xfrm>
            <a:off x="7966814" y="989942"/>
            <a:ext cx="252539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highlight>
                  <a:srgbClr val="FFFF00"/>
                </a:highlight>
                <a:latin typeface="+mj-lt"/>
              </a:rPr>
              <a:t>6-core Power cord,</a:t>
            </a:r>
            <a:endParaRPr lang="en-US" altLang="zh-CN" sz="1600" b="1" dirty="0">
              <a:highlight>
                <a:srgbClr val="FFFF00"/>
              </a:highlight>
              <a:latin typeface="+mj-lt"/>
            </a:endParaRPr>
          </a:p>
          <a:p>
            <a:r>
              <a:rPr lang="zh-CN" altLang="en-US" sz="1600" b="1" dirty="0">
                <a:highlight>
                  <a:srgbClr val="FFFF00"/>
                </a:highlight>
                <a:latin typeface="+mj-lt"/>
              </a:rPr>
              <a:t>SJT,  4', with </a:t>
            </a:r>
            <a:endParaRPr lang="en-US" altLang="zh-CN" sz="1600" b="1" dirty="0">
              <a:highlight>
                <a:srgbClr val="FFFF00"/>
              </a:highlight>
              <a:latin typeface="+mj-lt"/>
            </a:endParaRPr>
          </a:p>
          <a:p>
            <a:r>
              <a:rPr lang="zh-CN" altLang="en-US" sz="1600" b="1" dirty="0">
                <a:highlight>
                  <a:srgbClr val="FFFF00"/>
                </a:highlight>
                <a:latin typeface="+mj-lt"/>
              </a:rPr>
              <a:t>Female wiring </a:t>
            </a:r>
            <a:endParaRPr lang="en-US" altLang="zh-CN" sz="1600" b="1" dirty="0">
              <a:highlight>
                <a:srgbClr val="FFFF00"/>
              </a:highlight>
              <a:latin typeface="+mj-lt"/>
            </a:endParaRPr>
          </a:p>
          <a:p>
            <a:r>
              <a:rPr lang="zh-CN" altLang="en-US" sz="1600" b="1" dirty="0">
                <a:highlight>
                  <a:srgbClr val="FFFF00"/>
                </a:highlight>
                <a:latin typeface="+mj-lt"/>
              </a:rPr>
              <a:t>connector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1916D53-1EFB-932F-97BB-4F2673670BA7}"/>
              </a:ext>
            </a:extLst>
          </p:cNvPr>
          <p:cNvSpPr txBox="1"/>
          <p:nvPr/>
        </p:nvSpPr>
        <p:spPr>
          <a:xfrm>
            <a:off x="761999" y="54476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dirty="0"/>
              <a:t>Power supply should be first connected to the fixture with EM built-in which joined a continuous run.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0DC6F57-EF06-1938-C826-23A3C7B6B0A5}"/>
              </a:ext>
            </a:extLst>
          </p:cNvPr>
          <p:cNvSpPr txBox="1"/>
          <p:nvPr/>
        </p:nvSpPr>
        <p:spPr>
          <a:xfrm>
            <a:off x="1857480" y="3643290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800" b="1" dirty="0">
                <a:highlight>
                  <a:srgbClr val="FFFF00"/>
                </a:highlight>
                <a:latin typeface="+mj-lt"/>
              </a:rPr>
              <a:t>6-core Power cord </a:t>
            </a:r>
            <a:r>
              <a:rPr lang="en-US" altLang="zh-CN" sz="1800" dirty="0">
                <a:highlight>
                  <a:srgbClr val="FFFF00"/>
                </a:highlight>
                <a:latin typeface="+mj-lt"/>
              </a:rPr>
              <a:t>will be pre-installed</a:t>
            </a:r>
            <a:endParaRPr lang="zh-CN" altLang="en-US" dirty="0">
              <a:highlight>
                <a:srgbClr val="FFFF00"/>
              </a:highlight>
            </a:endParaRPr>
          </a:p>
        </p:txBody>
      </p:sp>
      <p:pic>
        <p:nvPicPr>
          <p:cNvPr id="4" name="Picture 3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6D2218D8-9913-10E7-F485-82F3052B4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1178" y="73035"/>
            <a:ext cx="1767018" cy="99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04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9218E3B8-9E40-4E00-B44B-025FCC01D96D}"/>
              </a:ext>
            </a:extLst>
          </p:cNvPr>
          <p:cNvSpPr txBox="1"/>
          <p:nvPr/>
        </p:nvSpPr>
        <p:spPr>
          <a:xfrm>
            <a:off x="620983" y="199102"/>
            <a:ext cx="5258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Sensor solution for Option</a:t>
            </a:r>
            <a:endParaRPr lang="en-US" altLang="zh-CN" sz="2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F14B432-8E82-12F0-BAD3-30DB21BEFC97}"/>
              </a:ext>
            </a:extLst>
          </p:cNvPr>
          <p:cNvSpPr txBox="1"/>
          <p:nvPr/>
        </p:nvSpPr>
        <p:spPr>
          <a:xfrm>
            <a:off x="7547068" y="1675300"/>
            <a:ext cx="372678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Line voltage Microwave Bi-level Sensor with Daylight Monitoring and Remote Control</a:t>
            </a:r>
            <a:endParaRPr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F8FB2B2-CCAF-EB1F-BCD3-C4AE26A43894}"/>
              </a:ext>
            </a:extLst>
          </p:cNvPr>
          <p:cNvSpPr txBox="1"/>
          <p:nvPr/>
        </p:nvSpPr>
        <p:spPr>
          <a:xfrm>
            <a:off x="923466" y="1012778"/>
            <a:ext cx="6305259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/>
              <a:t>DC 12V sensor installation box</a:t>
            </a:r>
            <a:endParaRPr lang="zh-CN" altLang="en-US" sz="18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B942FC3-292E-02E5-935A-623BB99F21C3}"/>
              </a:ext>
            </a:extLst>
          </p:cNvPr>
          <p:cNvSpPr/>
          <p:nvPr/>
        </p:nvSpPr>
        <p:spPr>
          <a:xfrm>
            <a:off x="918145" y="1007054"/>
            <a:ext cx="6310580" cy="4872115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2BD1AA1-A350-81A3-890D-09BA93C472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70" t="9535" r="23400" b="39396"/>
          <a:stretch/>
        </p:blipFill>
        <p:spPr>
          <a:xfrm>
            <a:off x="9724234" y="2623647"/>
            <a:ext cx="1560601" cy="203457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1071183-35C0-67F3-4738-F1B612DBB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766" y="2323172"/>
            <a:ext cx="1782241" cy="1704887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D7214978-2172-B746-E64C-E7F46348C400}"/>
              </a:ext>
            </a:extLst>
          </p:cNvPr>
          <p:cNvSpPr txBox="1"/>
          <p:nvPr/>
        </p:nvSpPr>
        <p:spPr>
          <a:xfrm>
            <a:off x="7547068" y="1012778"/>
            <a:ext cx="3879188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zh-CN" sz="1800" dirty="0"/>
              <a:t>AC sensor installation</a:t>
            </a:r>
            <a:endParaRPr lang="zh-CN" altLang="en-US" sz="18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D57DA3E-98B8-15D0-AA20-C568CF8D5F4B}"/>
              </a:ext>
            </a:extLst>
          </p:cNvPr>
          <p:cNvSpPr/>
          <p:nvPr/>
        </p:nvSpPr>
        <p:spPr>
          <a:xfrm>
            <a:off x="7547068" y="1012777"/>
            <a:ext cx="3879188" cy="4866391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2B0BCE3-DC87-332F-AA83-2D459F5EF9EE}"/>
              </a:ext>
            </a:extLst>
          </p:cNvPr>
          <p:cNvSpPr txBox="1"/>
          <p:nvPr/>
        </p:nvSpPr>
        <p:spPr>
          <a:xfrm>
            <a:off x="7801603" y="4160252"/>
            <a:ext cx="1889974" cy="6554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300" dirty="0"/>
              <a:t>Sensor model:</a:t>
            </a:r>
            <a:r>
              <a:rPr lang="zh-CN" altLang="en-US" sz="1300" dirty="0"/>
              <a:t> </a:t>
            </a:r>
            <a:r>
              <a:rPr lang="en-US" altLang="zh-CN" sz="1300" dirty="0"/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300" dirty="0"/>
              <a:t>BRI810-B-D</a:t>
            </a:r>
            <a:endParaRPr lang="zh-CN" altLang="en-US" sz="13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2234B59-95AF-97A8-18B1-BFBEFFBF3571}"/>
              </a:ext>
            </a:extLst>
          </p:cNvPr>
          <p:cNvSpPr txBox="1"/>
          <p:nvPr/>
        </p:nvSpPr>
        <p:spPr>
          <a:xfrm>
            <a:off x="3907105" y="1576814"/>
            <a:ext cx="296395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dirty="0">
                <a:solidFill>
                  <a:srgbClr val="231F2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PIR Bi-level/Bluetooth motion Sensor with Remote and App Control</a:t>
            </a:r>
          </a:p>
          <a:p>
            <a:endParaRPr lang="en-US" altLang="zh-CN" sz="13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3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 box installation is flexible, allowing placement at the beginning, middle, or end of a continuous run.</a:t>
            </a:r>
            <a:endParaRPr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C18FF27-732D-51B9-696F-AD93CAAC39E6}"/>
              </a:ext>
            </a:extLst>
          </p:cNvPr>
          <p:cNvSpPr txBox="1"/>
          <p:nvPr/>
        </p:nvSpPr>
        <p:spPr>
          <a:xfrm>
            <a:off x="1055341" y="3948090"/>
            <a:ext cx="6078099" cy="18315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300" dirty="0"/>
              <a:t>12V Sensor options:</a:t>
            </a:r>
            <a:r>
              <a:rPr lang="zh-CN" altLang="en-US" sz="1300" dirty="0"/>
              <a:t> </a:t>
            </a:r>
            <a:r>
              <a:rPr lang="en-US" altLang="zh-CN" sz="13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2E2E36"/>
                </a:solidFill>
                <a:latin typeface="var(--type-font-header-family)"/>
              </a:rPr>
              <a:t>2.5mm</a:t>
            </a:r>
            <a:r>
              <a:rPr lang="zh-CN" altLang="en-US" sz="1600" b="1" dirty="0">
                <a:solidFill>
                  <a:srgbClr val="2E2E36"/>
                </a:solidFill>
                <a:latin typeface="var(--type-font-header-family)"/>
              </a:rPr>
              <a:t> </a:t>
            </a:r>
            <a:r>
              <a:rPr lang="en-US" altLang="zh-CN" sz="1600" b="1" dirty="0">
                <a:solidFill>
                  <a:srgbClr val="2E2E36"/>
                </a:solidFill>
                <a:latin typeface="var(--type-font-header-family)"/>
              </a:rPr>
              <a:t>Audio-jack sensor: ANT-1P-4T</a:t>
            </a:r>
            <a:r>
              <a:rPr lang="en-US" altLang="zh-CN" sz="1300" dirty="0"/>
              <a:t>,</a:t>
            </a:r>
            <a:r>
              <a:rPr lang="en-US" sz="1600" b="1" i="0" dirty="0">
                <a:solidFill>
                  <a:srgbClr val="2E2E36"/>
                </a:solidFill>
                <a:effectLst/>
                <a:latin typeface="var(--type-font-header-family)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2E2E36"/>
                </a:solidFill>
                <a:effectLst/>
                <a:latin typeface="var(--type-font-header-family)"/>
              </a:rPr>
              <a:t>Bluetooth Sensor 12-24 Vdc ANT-1P-4T-BLE-GE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E2E36"/>
                </a:solidFill>
                <a:latin typeface="var(--type-font-header-family)"/>
              </a:rPr>
              <a:t>Bluetooth Sensor 12-24 Vdc For </a:t>
            </a:r>
            <a:r>
              <a:rPr lang="en-US" sz="1600" b="1" dirty="0" err="1">
                <a:solidFill>
                  <a:srgbClr val="2E2E36"/>
                </a:solidFill>
                <a:latin typeface="var(--type-font-header-family)"/>
              </a:rPr>
              <a:t>Silvair</a:t>
            </a:r>
            <a:r>
              <a:rPr lang="en-US" sz="1600" b="1" dirty="0">
                <a:solidFill>
                  <a:srgbClr val="2E2E36"/>
                </a:solidFill>
                <a:latin typeface="var(--type-font-header-family)"/>
              </a:rPr>
              <a:t> Systems ANT-1P-4T-BLE-SR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b="1" i="0" dirty="0">
              <a:solidFill>
                <a:srgbClr val="2E2E36"/>
              </a:solidFill>
              <a:effectLst/>
              <a:latin typeface="var(--type-font-header-family)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C413737-660C-7561-03E2-735D240787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4569"/>
          <a:stretch/>
        </p:blipFill>
        <p:spPr>
          <a:xfrm>
            <a:off x="2108328" y="1599020"/>
            <a:ext cx="1346429" cy="2168763"/>
          </a:xfrm>
          <a:prstGeom prst="rect">
            <a:avLst/>
          </a:prstGeom>
        </p:spPr>
      </p:pic>
      <p:pic>
        <p:nvPicPr>
          <p:cNvPr id="5" name="Picture 4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FB53F303-7FDD-D4E8-7B99-50333F5512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4180" y="47478"/>
            <a:ext cx="1789677" cy="100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314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20439</TotalTime>
  <Words>616</Words>
  <Application>Microsoft Macintosh PowerPoint</Application>
  <PresentationFormat>Widescreen</PresentationFormat>
  <Paragraphs>172</Paragraphs>
  <Slides>14</Slides>
  <Notes>6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等线</vt:lpstr>
      <vt:lpstr>等线 Light</vt:lpstr>
      <vt:lpstr>华文中宋</vt:lpstr>
      <vt:lpstr>var(--type-font-header-family)</vt:lpstr>
      <vt:lpstr>Arial</vt:lpstr>
      <vt:lpstr>Arial Black</vt:lpstr>
      <vt:lpstr>Bahnschrift Light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WEI Koby</dc:creator>
  <cp:lastModifiedBy>stephen briggs</cp:lastModifiedBy>
  <cp:revision>236</cp:revision>
  <dcterms:created xsi:type="dcterms:W3CDTF">2023-04-12T15:48:08Z</dcterms:created>
  <dcterms:modified xsi:type="dcterms:W3CDTF">2025-01-31T20:50:07Z</dcterms:modified>
</cp:coreProperties>
</file>